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57" r:id="rId1"/>
  </p:sldMasterIdLst>
  <p:sldIdLst>
    <p:sldId id="256" r:id="rId2"/>
    <p:sldId id="258" r:id="rId3"/>
    <p:sldId id="257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90" r:id="rId33"/>
    <p:sldId id="291" r:id="rId34"/>
    <p:sldId id="293" r:id="rId35"/>
    <p:sldId id="294" r:id="rId36"/>
    <p:sldId id="295" r:id="rId37"/>
  </p:sldIdLst>
  <p:sldSz cx="12192000" cy="6858000"/>
  <p:notesSz cx="6858000" cy="9144000"/>
  <p:embeddedFontLst>
    <p:embeddedFont>
      <p:font typeface="Gill Sans MT" panose="020B0502020104020203" pitchFamily="34" charset="0"/>
      <p:regular r:id="rId38"/>
      <p:bold r:id="rId39"/>
      <p:italic r:id="rId40"/>
      <p:boldItalic r:id="rId41"/>
    </p:embeddedFont>
    <p:embeddedFont>
      <p:font typeface="Wingdings 2" panose="05020102010507070707" pitchFamily="18" charset="2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24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4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2/12/2020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21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2/12/2020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8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2/12/2020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6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99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152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1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2/12/2020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946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102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0381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0" r:id="rId6"/>
    <p:sldLayoutId id="2147483746" r:id="rId7"/>
    <p:sldLayoutId id="2147483747" r:id="rId8"/>
    <p:sldLayoutId id="2147483748" r:id="rId9"/>
    <p:sldLayoutId id="2147483749" r:id="rId10"/>
    <p:sldLayoutId id="214748375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hyperlink" Target="https://mirror.webtatic.com/yum/el7/webtatic-release.rpm" TargetMode="Externa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Linunx</a:t>
            </a:r>
            <a:br>
              <a:rPr lang="en-US" altLang="ko-KR">
                <a:solidFill>
                  <a:schemeClr val="tx1"/>
                </a:solidFill>
              </a:rPr>
            </a:br>
            <a:r>
              <a:rPr lang="en-US" altLang="ko-KR">
                <a:solidFill>
                  <a:schemeClr val="tx1"/>
                </a:solidFill>
              </a:rPr>
              <a:t>CentOs 7 </a:t>
            </a:r>
            <a:br>
              <a:rPr lang="en-US" altLang="ko-KR">
                <a:solidFill>
                  <a:schemeClr val="tx1"/>
                </a:solidFill>
              </a:rPr>
            </a:br>
            <a:r>
              <a:rPr lang="en-US" altLang="ko-KR">
                <a:solidFill>
                  <a:schemeClr val="tx1"/>
                </a:solidFill>
              </a:rPr>
              <a:t>ApM</a:t>
            </a:r>
            <a:br>
              <a:rPr lang="en-US" altLang="ko-KR">
                <a:solidFill>
                  <a:schemeClr val="tx1"/>
                </a:solidFill>
              </a:rPr>
            </a:br>
            <a:r>
              <a:rPr lang="ko-KR" altLang="en-US">
                <a:solidFill>
                  <a:schemeClr val="tx1"/>
                </a:solidFill>
              </a:rPr>
              <a:t>설치하기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274AE3-F4D8-48E1-B4D3-CE687FC7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endParaRPr lang="ko-KR" altLang="en-US" sz="2000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1" r="33395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5751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2. Vmware </a:t>
            </a:r>
            <a:r>
              <a:rPr lang="ko-KR" altLang="en-US" sz="4000">
                <a:solidFill>
                  <a:schemeClr val="tx1"/>
                </a:solidFill>
              </a:rPr>
              <a:t>에서 리눅스 올리기</a:t>
            </a:r>
            <a:r>
              <a:rPr lang="en-US" altLang="ko-KR" sz="4000">
                <a:solidFill>
                  <a:schemeClr val="tx1"/>
                </a:solidFill>
              </a:rPr>
              <a:t>.</a:t>
            </a:r>
            <a:endParaRPr lang="ko-KR" altLang="en-US" sz="4000">
              <a:solidFill>
                <a:schemeClr val="tx1"/>
              </a:solidFill>
            </a:endParaRPr>
          </a:p>
        </p:txBody>
      </p:sp>
      <p:pic>
        <p:nvPicPr>
          <p:cNvPr id="4" name="그림 3" descr="스크린샷, 모니터, 화면, 컴퓨터이(가) 표시된 사진&#10;&#10;자동 생성된 설명">
            <a:extLst>
              <a:ext uri="{FF2B5EF4-FFF2-40B4-BE49-F238E27FC236}">
                <a16:creationId xmlns:a16="http://schemas.microsoft.com/office/drawing/2014/main" id="{1E76F679-89B2-4F85-9F6E-6E347FE00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4" y="1138123"/>
            <a:ext cx="6086475" cy="5172075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C6CFC243-B396-4BD4-9830-1BAD802C9720}"/>
              </a:ext>
            </a:extLst>
          </p:cNvPr>
          <p:cNvSpPr/>
          <p:nvPr/>
        </p:nvSpPr>
        <p:spPr>
          <a:xfrm>
            <a:off x="696470" y="3708400"/>
            <a:ext cx="4701030" cy="228600"/>
          </a:xfrm>
          <a:prstGeom prst="frame">
            <a:avLst>
              <a:gd name="adj1" fmla="val 1602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2CB2C9EE-E468-498C-8EAF-BFCE6E7B8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19" y="1245394"/>
            <a:ext cx="6504899" cy="466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2. Vmware </a:t>
            </a:r>
            <a:r>
              <a:rPr lang="ko-KR" altLang="en-US" sz="4000">
                <a:solidFill>
                  <a:schemeClr val="tx1"/>
                </a:solidFill>
              </a:rPr>
              <a:t>에서 리눅스 올리기</a:t>
            </a:r>
            <a:r>
              <a:rPr lang="en-US" altLang="ko-KR" sz="4000">
                <a:solidFill>
                  <a:schemeClr val="tx1"/>
                </a:solidFill>
              </a:rPr>
              <a:t>.</a:t>
            </a:r>
            <a:endParaRPr lang="ko-KR" altLang="en-US" sz="4000">
              <a:solidFill>
                <a:schemeClr val="tx1"/>
              </a:solidFill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7BBEE3E-374A-4ECD-9B89-7BE0CE6A3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288" y="692150"/>
            <a:ext cx="5753706" cy="4324349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C14CF9B-D644-438A-8C19-B6C4D25A8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1006474"/>
            <a:ext cx="5407458" cy="4010025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BB1BDD14-8BF2-4A80-8840-0FCC645F1782}"/>
              </a:ext>
            </a:extLst>
          </p:cNvPr>
          <p:cNvSpPr/>
          <p:nvPr/>
        </p:nvSpPr>
        <p:spPr>
          <a:xfrm>
            <a:off x="3178324" y="1762123"/>
            <a:ext cx="1292076" cy="663577"/>
          </a:xfrm>
          <a:prstGeom prst="frame">
            <a:avLst>
              <a:gd name="adj1" fmla="val 944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146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2. Vmware </a:t>
            </a:r>
            <a:r>
              <a:rPr lang="ko-KR" altLang="en-US" sz="4000">
                <a:solidFill>
                  <a:schemeClr val="tx1"/>
                </a:solidFill>
              </a:rPr>
              <a:t>에서 리눅스 올리기</a:t>
            </a:r>
            <a:r>
              <a:rPr lang="en-US" altLang="ko-KR" sz="4000">
                <a:solidFill>
                  <a:schemeClr val="tx1"/>
                </a:solidFill>
              </a:rPr>
              <a:t>.</a:t>
            </a:r>
            <a:endParaRPr lang="ko-KR" altLang="en-US" sz="4000">
              <a:solidFill>
                <a:schemeClr val="tx1"/>
              </a:solidFill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C14CF9B-D644-438A-8C19-B6C4D25A8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1006474"/>
            <a:ext cx="5407458" cy="4010025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54DAC593-44C4-4681-9501-ED2D9898B2AD}"/>
              </a:ext>
            </a:extLst>
          </p:cNvPr>
          <p:cNvSpPr/>
          <p:nvPr/>
        </p:nvSpPr>
        <p:spPr>
          <a:xfrm>
            <a:off x="3254524" y="3057522"/>
            <a:ext cx="1800076" cy="663577"/>
          </a:xfrm>
          <a:prstGeom prst="frame">
            <a:avLst>
              <a:gd name="adj1" fmla="val 944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B85439-BC44-4A50-AE7E-E35088741C05}"/>
              </a:ext>
            </a:extLst>
          </p:cNvPr>
          <p:cNvSpPr txBox="1"/>
          <p:nvPr/>
        </p:nvSpPr>
        <p:spPr>
          <a:xfrm>
            <a:off x="2762250" y="2641138"/>
            <a:ext cx="470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2"/>
                </a:solidFill>
              </a:rPr>
              <a:t>개발 및 창조스테이션 선택</a:t>
            </a:r>
            <a:r>
              <a:rPr lang="en-US" altLang="ko-KR">
                <a:solidFill>
                  <a:schemeClr val="accent2"/>
                </a:solidFill>
              </a:rPr>
              <a:t>.</a:t>
            </a:r>
            <a:r>
              <a:rPr lang="ko-KR" altLang="en-US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683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2. Vmware </a:t>
            </a:r>
            <a:r>
              <a:rPr lang="ko-KR" altLang="en-US" sz="4000">
                <a:solidFill>
                  <a:schemeClr val="tx1"/>
                </a:solidFill>
              </a:rPr>
              <a:t>에서 리눅스 올리기</a:t>
            </a:r>
            <a:r>
              <a:rPr lang="en-US" altLang="ko-KR" sz="4000">
                <a:solidFill>
                  <a:schemeClr val="tx1"/>
                </a:solidFill>
              </a:rPr>
              <a:t>.</a:t>
            </a:r>
            <a:endParaRPr lang="ko-KR" altLang="en-US" sz="4000">
              <a:solidFill>
                <a:schemeClr val="tx1"/>
              </a:solidFill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C14CF9B-D644-438A-8C19-B6C4D25A8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" y="1006474"/>
            <a:ext cx="5407458" cy="4010025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54DAC593-44C4-4681-9501-ED2D9898B2AD}"/>
              </a:ext>
            </a:extLst>
          </p:cNvPr>
          <p:cNvSpPr/>
          <p:nvPr/>
        </p:nvSpPr>
        <p:spPr>
          <a:xfrm>
            <a:off x="880262" y="3657600"/>
            <a:ext cx="2269338" cy="711200"/>
          </a:xfrm>
          <a:prstGeom prst="frame">
            <a:avLst>
              <a:gd name="adj1" fmla="val 944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C584C16-FB6A-4B04-ADA0-EC5AC1E38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56" y="295160"/>
            <a:ext cx="7056986" cy="5240336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3FD06BB4-2088-4130-AA49-7AD31DEF82C3}"/>
              </a:ext>
            </a:extLst>
          </p:cNvPr>
          <p:cNvSpPr/>
          <p:nvPr/>
        </p:nvSpPr>
        <p:spPr>
          <a:xfrm>
            <a:off x="7376812" y="4368800"/>
            <a:ext cx="2070038" cy="355600"/>
          </a:xfrm>
          <a:prstGeom prst="frame">
            <a:avLst>
              <a:gd name="adj1" fmla="val 944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951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2. Vmware </a:t>
            </a:r>
            <a:r>
              <a:rPr lang="ko-KR" altLang="en-US" sz="4000">
                <a:solidFill>
                  <a:schemeClr val="tx1"/>
                </a:solidFill>
              </a:rPr>
              <a:t>에서 리눅스 올리기</a:t>
            </a:r>
            <a:r>
              <a:rPr lang="en-US" altLang="ko-KR" sz="4000">
                <a:solidFill>
                  <a:schemeClr val="tx1"/>
                </a:solidFill>
              </a:rPr>
              <a:t>.</a:t>
            </a:r>
            <a:endParaRPr lang="ko-KR" altLang="en-US" sz="4000">
              <a:solidFill>
                <a:schemeClr val="tx1"/>
              </a:solidFill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B75FDB1-2EA0-4853-BE85-04BB031CF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" y="590321"/>
            <a:ext cx="5205413" cy="4228986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2D8D933-0F4D-4CC0-A78B-2BBF8496D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83" y="373291"/>
            <a:ext cx="5774150" cy="4306888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FA82B7E9-047E-4099-B950-5C2983B58761}"/>
              </a:ext>
            </a:extLst>
          </p:cNvPr>
          <p:cNvSpPr/>
          <p:nvPr/>
        </p:nvSpPr>
        <p:spPr>
          <a:xfrm>
            <a:off x="268287" y="1924050"/>
            <a:ext cx="1357313" cy="641350"/>
          </a:xfrm>
          <a:prstGeom prst="frame">
            <a:avLst>
              <a:gd name="adj1" fmla="val 944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41BC49A7-7EEF-47C3-B737-12FB7136D74A}"/>
              </a:ext>
            </a:extLst>
          </p:cNvPr>
          <p:cNvSpPr/>
          <p:nvPr/>
        </p:nvSpPr>
        <p:spPr>
          <a:xfrm>
            <a:off x="1745783" y="2244725"/>
            <a:ext cx="2242017" cy="641350"/>
          </a:xfrm>
          <a:prstGeom prst="frame">
            <a:avLst>
              <a:gd name="adj1" fmla="val 944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AB06F845-2591-45DB-96D5-41375B6EEB5C}"/>
              </a:ext>
            </a:extLst>
          </p:cNvPr>
          <p:cNvSpPr/>
          <p:nvPr/>
        </p:nvSpPr>
        <p:spPr>
          <a:xfrm>
            <a:off x="7219464" y="2314575"/>
            <a:ext cx="2362200" cy="641350"/>
          </a:xfrm>
          <a:prstGeom prst="frame">
            <a:avLst>
              <a:gd name="adj1" fmla="val 7921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752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2. Vmware </a:t>
            </a:r>
            <a:r>
              <a:rPr lang="ko-KR" altLang="en-US" sz="4000">
                <a:solidFill>
                  <a:schemeClr val="tx1"/>
                </a:solidFill>
              </a:rPr>
              <a:t>에서 리눅스 올리기</a:t>
            </a:r>
            <a:r>
              <a:rPr lang="en-US" altLang="ko-KR" sz="4000">
                <a:solidFill>
                  <a:schemeClr val="tx1"/>
                </a:solidFill>
              </a:rPr>
              <a:t>.</a:t>
            </a:r>
            <a:endParaRPr lang="ko-KR" altLang="en-US" sz="4000">
              <a:solidFill>
                <a:schemeClr val="tx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5A04104-D5EA-410B-B7F4-896C8660B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9" y="1226506"/>
            <a:ext cx="6362701" cy="4805993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E6E84776-A5FB-4655-A9D2-7BE5F62F9A60}"/>
              </a:ext>
            </a:extLst>
          </p:cNvPr>
          <p:cNvSpPr/>
          <p:nvPr/>
        </p:nvSpPr>
        <p:spPr>
          <a:xfrm>
            <a:off x="4738687" y="4425950"/>
            <a:ext cx="1357313" cy="641350"/>
          </a:xfrm>
          <a:prstGeom prst="frame">
            <a:avLst>
              <a:gd name="adj1" fmla="val 944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CFACF9-8C5A-4B69-9794-322276EE543E}"/>
              </a:ext>
            </a:extLst>
          </p:cNvPr>
          <p:cNvSpPr txBox="1"/>
          <p:nvPr/>
        </p:nvSpPr>
        <p:spPr>
          <a:xfrm>
            <a:off x="2101850" y="3923192"/>
            <a:ext cx="470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2"/>
                </a:solidFill>
              </a:rPr>
              <a:t>이후 완료 한뒤 설치 진행</a:t>
            </a:r>
            <a:r>
              <a:rPr lang="en-US" altLang="ko-KR">
                <a:solidFill>
                  <a:schemeClr val="accent2"/>
                </a:solidFill>
              </a:rPr>
              <a:t>.</a:t>
            </a:r>
            <a:r>
              <a:rPr lang="ko-KR" altLang="en-US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0393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2. Vmware </a:t>
            </a:r>
            <a:r>
              <a:rPr lang="ko-KR" altLang="en-US" sz="4000">
                <a:solidFill>
                  <a:schemeClr val="tx1"/>
                </a:solidFill>
              </a:rPr>
              <a:t>에서 리눅스 올리기</a:t>
            </a:r>
            <a:r>
              <a:rPr lang="en-US" altLang="ko-KR" sz="4000">
                <a:solidFill>
                  <a:schemeClr val="tx1"/>
                </a:solidFill>
              </a:rPr>
              <a:t>.</a:t>
            </a:r>
            <a:endParaRPr lang="ko-KR" altLang="en-US" sz="4000">
              <a:solidFill>
                <a:schemeClr val="tx1"/>
              </a:solidFill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F33E913-A686-483A-85A3-2DEE885AD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4" y="939800"/>
            <a:ext cx="9280525" cy="54594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47DE4-A968-472A-805E-8F22BA752CEA}"/>
              </a:ext>
            </a:extLst>
          </p:cNvPr>
          <p:cNvSpPr txBox="1"/>
          <p:nvPr/>
        </p:nvSpPr>
        <p:spPr>
          <a:xfrm>
            <a:off x="2762250" y="3059668"/>
            <a:ext cx="47010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2"/>
                </a:solidFill>
              </a:rPr>
              <a:t>ROOT</a:t>
            </a:r>
            <a:r>
              <a:rPr lang="ko-KR" altLang="en-US">
                <a:solidFill>
                  <a:schemeClr val="accent2"/>
                </a:solidFill>
              </a:rPr>
              <a:t> 암호 </a:t>
            </a:r>
            <a:r>
              <a:rPr lang="en-US" altLang="ko-KR">
                <a:solidFill>
                  <a:schemeClr val="accent2"/>
                </a:solidFill>
              </a:rPr>
              <a:t>/ </a:t>
            </a:r>
            <a:r>
              <a:rPr lang="ko-KR" altLang="en-US">
                <a:solidFill>
                  <a:schemeClr val="accent2"/>
                </a:solidFill>
              </a:rPr>
              <a:t>사용자 생성하고 하단에</a:t>
            </a:r>
            <a:endParaRPr lang="en-US" altLang="ko-KR">
              <a:solidFill>
                <a:schemeClr val="accent2"/>
              </a:solidFill>
            </a:endParaRPr>
          </a:p>
          <a:p>
            <a:r>
              <a:rPr lang="ko-KR" altLang="en-US">
                <a:solidFill>
                  <a:schemeClr val="accent2"/>
                </a:solidFill>
              </a:rPr>
              <a:t>재부팅 뜰때까지 대기</a:t>
            </a:r>
            <a:r>
              <a:rPr lang="en-US" altLang="ko-KR">
                <a:solidFill>
                  <a:schemeClr val="accent2"/>
                </a:solidFill>
              </a:rPr>
              <a:t>. (</a:t>
            </a:r>
            <a:r>
              <a:rPr lang="ko-KR" altLang="en-US">
                <a:solidFill>
                  <a:schemeClr val="accent2"/>
                </a:solidFill>
              </a:rPr>
              <a:t>약 </a:t>
            </a:r>
            <a:r>
              <a:rPr lang="en-US" altLang="ko-KR">
                <a:solidFill>
                  <a:schemeClr val="accent2"/>
                </a:solidFill>
              </a:rPr>
              <a:t>5</a:t>
            </a:r>
            <a:r>
              <a:rPr lang="ko-KR" altLang="en-US">
                <a:solidFill>
                  <a:schemeClr val="accent2"/>
                </a:solidFill>
              </a:rPr>
              <a:t>분</a:t>
            </a:r>
            <a:r>
              <a:rPr lang="en-US" altLang="ko-KR">
                <a:solidFill>
                  <a:schemeClr val="accent2"/>
                </a:solidFill>
              </a:rPr>
              <a:t>~10</a:t>
            </a:r>
            <a:r>
              <a:rPr lang="ko-KR" altLang="en-US">
                <a:solidFill>
                  <a:schemeClr val="accent2"/>
                </a:solidFill>
              </a:rPr>
              <a:t>분</a:t>
            </a:r>
            <a:r>
              <a:rPr lang="en-US" altLang="ko-KR">
                <a:solidFill>
                  <a:schemeClr val="accent2"/>
                </a:solidFill>
              </a:rPr>
              <a:t>)</a:t>
            </a:r>
            <a:endParaRPr lang="en-US" altLang="ko-KR" sz="2400" b="1">
              <a:solidFill>
                <a:srgbClr val="FF0000"/>
              </a:solidFill>
            </a:endParaRPr>
          </a:p>
          <a:p>
            <a:endParaRPr lang="en-US" altLang="ko-KR" sz="2400" b="1">
              <a:solidFill>
                <a:srgbClr val="FF0000"/>
              </a:solidFill>
            </a:endParaRPr>
          </a:p>
          <a:p>
            <a:r>
              <a:rPr lang="ko-KR" altLang="en-US" sz="2400" b="1">
                <a:solidFill>
                  <a:srgbClr val="FF0000"/>
                </a:solidFill>
              </a:rPr>
              <a:t>암호는 반드시 기억할것</a:t>
            </a:r>
            <a:r>
              <a:rPr lang="en-US" altLang="ko-KR" sz="2400" b="1">
                <a:solidFill>
                  <a:srgbClr val="FF0000"/>
                </a:solidFill>
              </a:rPr>
              <a:t>..</a:t>
            </a:r>
            <a:endParaRPr lang="ko-KR" altLang="en-US" sz="2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862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2. Vmware </a:t>
            </a:r>
            <a:r>
              <a:rPr lang="ko-KR" altLang="en-US" sz="4000">
                <a:solidFill>
                  <a:schemeClr val="tx1"/>
                </a:solidFill>
              </a:rPr>
              <a:t>에서 리눅스 올리기</a:t>
            </a:r>
            <a:r>
              <a:rPr lang="en-US" altLang="ko-KR" sz="4000">
                <a:solidFill>
                  <a:schemeClr val="tx1"/>
                </a:solidFill>
              </a:rPr>
              <a:t>.</a:t>
            </a:r>
            <a:endParaRPr lang="ko-KR" altLang="en-US" sz="4000">
              <a:solidFill>
                <a:schemeClr val="tx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221DE98-3412-4155-B73C-3895463DF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9" y="753606"/>
            <a:ext cx="9971741" cy="59411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47DE4-A968-472A-805E-8F22BA752CEA}"/>
              </a:ext>
            </a:extLst>
          </p:cNvPr>
          <p:cNvSpPr txBox="1"/>
          <p:nvPr/>
        </p:nvSpPr>
        <p:spPr>
          <a:xfrm>
            <a:off x="2762250" y="3529568"/>
            <a:ext cx="4701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accent2"/>
                </a:solidFill>
              </a:rPr>
              <a:t>라이선스 동의 하고 다음</a:t>
            </a:r>
            <a:r>
              <a:rPr lang="en-US" altLang="ko-KR" sz="2400">
                <a:solidFill>
                  <a:schemeClr val="accent2"/>
                </a:solidFill>
              </a:rPr>
              <a:t>.</a:t>
            </a:r>
            <a:endParaRPr lang="ko-KR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315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2. Vmware </a:t>
            </a:r>
            <a:r>
              <a:rPr lang="ko-KR" altLang="en-US" sz="4000">
                <a:solidFill>
                  <a:schemeClr val="tx1"/>
                </a:solidFill>
              </a:rPr>
              <a:t>에서 리눅스 올리기</a:t>
            </a:r>
            <a:r>
              <a:rPr lang="en-US" altLang="ko-KR" sz="4000">
                <a:solidFill>
                  <a:schemeClr val="tx1"/>
                </a:solidFill>
              </a:rPr>
              <a:t>.</a:t>
            </a:r>
            <a:endParaRPr lang="ko-KR" altLang="en-US" sz="4000">
              <a:solidFill>
                <a:schemeClr val="tx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221DE98-3412-4155-B73C-3895463DF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9" y="753606"/>
            <a:ext cx="9971741" cy="59411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47DE4-A968-472A-805E-8F22BA752CEA}"/>
              </a:ext>
            </a:extLst>
          </p:cNvPr>
          <p:cNvSpPr txBox="1"/>
          <p:nvPr/>
        </p:nvSpPr>
        <p:spPr>
          <a:xfrm>
            <a:off x="2762250" y="3529568"/>
            <a:ext cx="4701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accent2"/>
                </a:solidFill>
              </a:rPr>
              <a:t>라이선스 동의 하고 다음</a:t>
            </a:r>
            <a:r>
              <a:rPr lang="en-US" altLang="ko-KR" sz="2400">
                <a:solidFill>
                  <a:schemeClr val="accent2"/>
                </a:solidFill>
              </a:rPr>
              <a:t>.</a:t>
            </a:r>
            <a:endParaRPr lang="ko-KR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31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3. </a:t>
            </a:r>
            <a:r>
              <a:rPr lang="ko-KR" altLang="en-US" sz="4000">
                <a:solidFill>
                  <a:schemeClr val="tx1"/>
                </a:solidFill>
              </a:rPr>
              <a:t>오류가 나요</a:t>
            </a:r>
            <a:r>
              <a:rPr lang="en-US" altLang="ko-KR" sz="4000">
                <a:solidFill>
                  <a:schemeClr val="tx1"/>
                </a:solidFill>
              </a:rPr>
              <a:t>!</a:t>
            </a:r>
            <a:endParaRPr lang="ko-KR" altLang="en-US" sz="40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2E67E-02A2-44E3-8497-AFDFCC545ECF}"/>
              </a:ext>
            </a:extLst>
          </p:cNvPr>
          <p:cNvSpPr txBox="1"/>
          <p:nvPr/>
        </p:nvSpPr>
        <p:spPr>
          <a:xfrm>
            <a:off x="965200" y="1320800"/>
            <a:ext cx="8674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워크스테이션이 버전이 높아지면서 나는 오류들도 있고</a:t>
            </a:r>
            <a:r>
              <a:rPr lang="en-US" altLang="ko-KR"/>
              <a:t>, </a:t>
            </a:r>
            <a:r>
              <a:rPr lang="ko-KR" altLang="en-US"/>
              <a:t>원래 자잘한 오류들이</a:t>
            </a:r>
            <a:endParaRPr lang="en-US" altLang="ko-KR"/>
          </a:p>
          <a:p>
            <a:r>
              <a:rPr lang="ko-KR" altLang="en-US"/>
              <a:t>좀 있습니다</a:t>
            </a:r>
            <a:r>
              <a:rPr lang="en-US" altLang="ko-KR"/>
              <a:t>.  </a:t>
            </a:r>
          </a:p>
          <a:p>
            <a:endParaRPr lang="en-US" altLang="ko-KR"/>
          </a:p>
          <a:p>
            <a:r>
              <a:rPr lang="ko-KR" altLang="en-US"/>
              <a:t>지금은 설치시 일어날수있는 오류들에 대해서 몇가지 나열하겠습니다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가상화 오류 </a:t>
            </a:r>
            <a:r>
              <a:rPr lang="en-US" altLang="ko-KR"/>
              <a:t>( vcpu-0~~vmui  or  VERIFY )</a:t>
            </a:r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접근 거부 오류 </a:t>
            </a:r>
            <a:r>
              <a:rPr lang="en-US" altLang="ko-KR"/>
              <a:t>( vcpu-0 ~~ Exception) </a:t>
            </a:r>
            <a:endParaRPr lang="ko-KR" altLang="en-US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FA165513-9F9E-47E6-B676-DEE999EFF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3629124"/>
            <a:ext cx="5570880" cy="3025676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C8DCDF26-9AA5-4C16-97EB-3E4262417B81}"/>
              </a:ext>
            </a:extLst>
          </p:cNvPr>
          <p:cNvSpPr/>
          <p:nvPr/>
        </p:nvSpPr>
        <p:spPr>
          <a:xfrm>
            <a:off x="3860800" y="4114800"/>
            <a:ext cx="838200" cy="24480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BF9A13BD-924B-47B7-9A88-1D35D004267F}"/>
              </a:ext>
            </a:extLst>
          </p:cNvPr>
          <p:cNvSpPr/>
          <p:nvPr/>
        </p:nvSpPr>
        <p:spPr>
          <a:xfrm>
            <a:off x="1562100" y="4372303"/>
            <a:ext cx="825500" cy="35209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B4321-3FAC-40F5-B3C1-2E5595F5436F}"/>
              </a:ext>
            </a:extLst>
          </p:cNvPr>
          <p:cNvSpPr txBox="1"/>
          <p:nvPr/>
        </p:nvSpPr>
        <p:spPr>
          <a:xfrm>
            <a:off x="6675780" y="4003988"/>
            <a:ext cx="4551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좌측 사진은 예제입니다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자신의 오류가 무엇인지 아는 방법입니다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사진은 </a:t>
            </a:r>
            <a:r>
              <a:rPr lang="en-US" altLang="ko-KR"/>
              <a:t>vcpu-0 ~ Exception</a:t>
            </a:r>
            <a:r>
              <a:rPr lang="ko-KR" altLang="en-US"/>
              <a:t> 키워드로</a:t>
            </a:r>
            <a:endParaRPr lang="en-US" altLang="ko-KR"/>
          </a:p>
          <a:p>
            <a:r>
              <a:rPr lang="en-US" altLang="ko-KR"/>
              <a:t>2</a:t>
            </a:r>
            <a:r>
              <a:rPr lang="ko-KR" altLang="en-US"/>
              <a:t>번 접근거부 오류가 난 상태입니다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274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1. </a:t>
            </a:r>
            <a:r>
              <a:rPr lang="ko-KR" altLang="en-US" sz="4000">
                <a:solidFill>
                  <a:schemeClr val="tx1"/>
                </a:solidFill>
              </a:rPr>
              <a:t>준비물 준비하기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ECB3E6-626B-465D-8170-ABBD7665106A}"/>
              </a:ext>
            </a:extLst>
          </p:cNvPr>
          <p:cNvSpPr txBox="1"/>
          <p:nvPr/>
        </p:nvSpPr>
        <p:spPr>
          <a:xfrm>
            <a:off x="1115736" y="1501629"/>
            <a:ext cx="96641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/>
              <a:t>Vmware workstation  </a:t>
            </a:r>
            <a:r>
              <a:rPr lang="ko-KR" altLang="en-US"/>
              <a:t>설치 </a:t>
            </a:r>
            <a:r>
              <a:rPr lang="en-US" altLang="ko-KR"/>
              <a:t>(</a:t>
            </a:r>
            <a:r>
              <a:rPr lang="ko-KR" altLang="en-US"/>
              <a:t>버전은 </a:t>
            </a:r>
            <a:r>
              <a:rPr lang="en-US" altLang="ko-KR"/>
              <a:t>14, 15 </a:t>
            </a:r>
            <a:r>
              <a:rPr lang="ko-KR" altLang="en-US"/>
              <a:t>다 가능</a:t>
            </a:r>
            <a:r>
              <a:rPr lang="en-US" altLang="ko-KR"/>
              <a:t>)</a:t>
            </a:r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/>
              <a:t>CentOS 7 </a:t>
            </a:r>
            <a:r>
              <a:rPr lang="ko-KR" altLang="en-US"/>
              <a:t>의 </a:t>
            </a:r>
            <a:r>
              <a:rPr lang="en-US" altLang="ko-KR"/>
              <a:t>ISO </a:t>
            </a:r>
            <a:r>
              <a:rPr lang="ko-KR" altLang="en-US"/>
              <a:t>파일 다운</a:t>
            </a:r>
            <a:r>
              <a:rPr lang="en-US" altLang="ko-KR"/>
              <a:t>. (</a:t>
            </a:r>
            <a:r>
              <a:rPr lang="ko-KR" altLang="en-US"/>
              <a:t>오래걸릴수있음</a:t>
            </a:r>
            <a:r>
              <a:rPr lang="en-US" altLang="ko-KR"/>
              <a:t>. </a:t>
            </a:r>
            <a:r>
              <a:rPr lang="ko-KR" altLang="en-US"/>
              <a:t>약 </a:t>
            </a:r>
            <a:r>
              <a:rPr lang="en-US" altLang="ko-KR"/>
              <a:t>3</a:t>
            </a:r>
            <a:r>
              <a:rPr lang="ko-KR" altLang="en-US"/>
              <a:t>분</a:t>
            </a:r>
            <a:r>
              <a:rPr lang="en-US" altLang="ko-KR"/>
              <a:t>~5</a:t>
            </a:r>
            <a:r>
              <a:rPr lang="ko-KR" altLang="en-US"/>
              <a:t>분소요</a:t>
            </a:r>
            <a:r>
              <a:rPr lang="en-US" altLang="ko-KR"/>
              <a:t>)</a:t>
            </a:r>
          </a:p>
          <a:p>
            <a:pPr marL="342900" indent="-342900">
              <a:buAutoNum type="arabicPeriod"/>
            </a:pPr>
            <a:endParaRPr lang="en-US" altLang="ko-KR"/>
          </a:p>
          <a:p>
            <a:r>
              <a:rPr lang="ko-KR" altLang="en-US"/>
              <a:t>     현재 </a:t>
            </a:r>
            <a:r>
              <a:rPr lang="en-US" altLang="ko-KR"/>
              <a:t>CentOS </a:t>
            </a:r>
            <a:r>
              <a:rPr lang="ko-KR" altLang="en-US"/>
              <a:t>공식홈페이지에서 메인에 걸린 </a:t>
            </a:r>
            <a:r>
              <a:rPr lang="en-US" altLang="ko-KR"/>
              <a:t>ISO</a:t>
            </a:r>
            <a:r>
              <a:rPr lang="ko-KR" altLang="en-US"/>
              <a:t>를 다운할 경우 </a:t>
            </a:r>
            <a:r>
              <a:rPr lang="en-US" altLang="ko-KR"/>
              <a:t>CentOS 8 </a:t>
            </a:r>
            <a:r>
              <a:rPr lang="ko-KR" altLang="en-US"/>
              <a:t>버전을 받게 되므로</a:t>
            </a:r>
            <a:r>
              <a:rPr lang="en-US" altLang="ko-KR"/>
              <a:t> </a:t>
            </a:r>
          </a:p>
          <a:p>
            <a:r>
              <a:rPr lang="en-US" altLang="ko-KR"/>
              <a:t>     </a:t>
            </a:r>
            <a:r>
              <a:rPr lang="ko-KR" altLang="en-US"/>
              <a:t>조심할것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3. </a:t>
            </a:r>
            <a:r>
              <a:rPr lang="ko-KR" altLang="en-US"/>
              <a:t>본인의 </a:t>
            </a:r>
            <a:r>
              <a:rPr lang="en-US" altLang="ko-KR"/>
              <a:t>CPU</a:t>
            </a:r>
            <a:r>
              <a:rPr lang="ko-KR" altLang="en-US"/>
              <a:t>와 하드웨어가 가상화를 지원하는지 확인할것</a:t>
            </a:r>
            <a:r>
              <a:rPr lang="en-US" altLang="ko-KR"/>
              <a:t>. ( SecurAble</a:t>
            </a:r>
            <a:r>
              <a:rPr lang="ko-KR" altLang="en-US"/>
              <a:t> 이용해볼것</a:t>
            </a:r>
            <a:r>
              <a:rPr lang="en-US" altLang="ko-KR"/>
              <a:t>.) </a:t>
            </a:r>
          </a:p>
        </p:txBody>
      </p:sp>
      <p:pic>
        <p:nvPicPr>
          <p:cNvPr id="4" name="그림 3" descr="스크린샷, 측정기이(가) 표시된 사진&#10;&#10;자동 생성된 설명">
            <a:extLst>
              <a:ext uri="{FF2B5EF4-FFF2-40B4-BE49-F238E27FC236}">
                <a16:creationId xmlns:a16="http://schemas.microsoft.com/office/drawing/2014/main" id="{E0CDAC4F-1652-49D0-A456-9A54BF070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66" y="3968605"/>
            <a:ext cx="3297456" cy="25020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F13975-C0C1-4A03-9AA5-F8789F5C2CA1}"/>
              </a:ext>
            </a:extLst>
          </p:cNvPr>
          <p:cNvSpPr txBox="1"/>
          <p:nvPr/>
        </p:nvSpPr>
        <p:spPr>
          <a:xfrm>
            <a:off x="5112765" y="4177717"/>
            <a:ext cx="4509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만약 가상화를 지원하지않는다면 </a:t>
            </a:r>
            <a:endParaRPr lang="en-US" altLang="ko-KR"/>
          </a:p>
          <a:p>
            <a:r>
              <a:rPr lang="en-US" altLang="ko-KR"/>
              <a:t>Vmware</a:t>
            </a:r>
            <a:r>
              <a:rPr lang="ko-KR" altLang="en-US"/>
              <a:t>는 이용할수없다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대개 </a:t>
            </a:r>
            <a:r>
              <a:rPr lang="en-US" altLang="ko-KR"/>
              <a:t>CPU</a:t>
            </a:r>
            <a:r>
              <a:rPr lang="ko-KR" altLang="en-US"/>
              <a:t>는 </a:t>
            </a:r>
            <a:r>
              <a:rPr lang="en-US" altLang="ko-KR"/>
              <a:t>i~ </a:t>
            </a:r>
            <a:r>
              <a:rPr lang="ko-KR" altLang="en-US"/>
              <a:t>시리즈면 지원을 함</a:t>
            </a:r>
            <a:r>
              <a:rPr lang="en-US" altLang="ko-KR"/>
              <a:t>.</a:t>
            </a:r>
          </a:p>
          <a:p>
            <a:r>
              <a:rPr lang="ko-KR" altLang="en-US"/>
              <a:t>그러나 메인보드와 같은것은 개별확인</a:t>
            </a:r>
            <a:r>
              <a:rPr lang="en-US" altLang="ko-KR"/>
              <a:t>.</a:t>
            </a:r>
          </a:p>
          <a:p>
            <a:r>
              <a:rPr lang="en-US" altLang="ko-KR"/>
              <a:t>BIOS</a:t>
            </a:r>
            <a:r>
              <a:rPr lang="ko-KR" altLang="en-US"/>
              <a:t>에서 해당 옵션을 켜고 끌수있음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0492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3-1 </a:t>
            </a:r>
            <a:r>
              <a:rPr lang="ko-KR" altLang="en-US" sz="4000">
                <a:solidFill>
                  <a:schemeClr val="tx1"/>
                </a:solidFill>
              </a:rPr>
              <a:t>가상화 오류</a:t>
            </a:r>
            <a:r>
              <a:rPr lang="en-US" altLang="ko-KR" sz="4000">
                <a:solidFill>
                  <a:schemeClr val="tx1"/>
                </a:solidFill>
              </a:rPr>
              <a:t>!</a:t>
            </a:r>
            <a:endParaRPr lang="ko-KR" altLang="en-US" sz="40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2E67E-02A2-44E3-8497-AFDFCC545ECF}"/>
              </a:ext>
            </a:extLst>
          </p:cNvPr>
          <p:cNvSpPr txBox="1"/>
          <p:nvPr/>
        </p:nvSpPr>
        <p:spPr>
          <a:xfrm>
            <a:off x="965200" y="1320800"/>
            <a:ext cx="867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Vcpu-0 </a:t>
            </a:r>
            <a:r>
              <a:rPr lang="ko-KR" altLang="en-US"/>
              <a:t>키워드와 함께 </a:t>
            </a:r>
            <a:r>
              <a:rPr lang="en-US" altLang="ko-KR"/>
              <a:t>VERIFY </a:t>
            </a:r>
            <a:r>
              <a:rPr lang="ko-KR" altLang="en-US"/>
              <a:t>키워드가 뜬 경우</a:t>
            </a:r>
            <a:r>
              <a:rPr lang="en-US" altLang="ko-KR"/>
              <a:t>, </a:t>
            </a:r>
            <a:r>
              <a:rPr lang="ko-KR" altLang="en-US"/>
              <a:t>가상화 오류에 해당합니다</a:t>
            </a:r>
            <a:r>
              <a:rPr lang="en-US" altLang="ko-KR"/>
              <a:t>.</a:t>
            </a:r>
          </a:p>
          <a:p>
            <a:r>
              <a:rPr lang="ko-KR" altLang="en-US"/>
              <a:t>주로 </a:t>
            </a:r>
            <a:r>
              <a:rPr lang="en-US" altLang="ko-KR"/>
              <a:t>BIOS</a:t>
            </a:r>
            <a:r>
              <a:rPr lang="ko-KR" altLang="en-US"/>
              <a:t>에서 하이퍼기능이 꺼져있을 때 주로 뜨는것으로 생각됩니다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B4321-3FAC-40F5-B3C1-2E5595F5436F}"/>
              </a:ext>
            </a:extLst>
          </p:cNvPr>
          <p:cNvSpPr txBox="1"/>
          <p:nvPr/>
        </p:nvSpPr>
        <p:spPr>
          <a:xfrm>
            <a:off x="5595934" y="2067428"/>
            <a:ext cx="45510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해결법은 부팅 시 </a:t>
            </a:r>
            <a:r>
              <a:rPr lang="en-US" altLang="ko-KR"/>
              <a:t>BIOS</a:t>
            </a:r>
            <a:r>
              <a:rPr lang="ko-KR" altLang="en-US"/>
              <a:t>로 진입하여 </a:t>
            </a:r>
            <a:endParaRPr lang="en-US" altLang="ko-KR"/>
          </a:p>
          <a:p>
            <a:r>
              <a:rPr lang="en-US" altLang="ko-KR"/>
              <a:t>Intel Virtual Technology </a:t>
            </a:r>
            <a:r>
              <a:rPr lang="ko-KR" altLang="en-US"/>
              <a:t>를 </a:t>
            </a:r>
            <a:r>
              <a:rPr lang="en-US" altLang="ko-KR"/>
              <a:t>Enable </a:t>
            </a:r>
            <a:r>
              <a:rPr lang="ko-KR" altLang="en-US"/>
              <a:t>상태로</a:t>
            </a:r>
            <a:endParaRPr lang="en-US" altLang="ko-KR"/>
          </a:p>
          <a:p>
            <a:r>
              <a:rPr lang="ko-KR" altLang="en-US"/>
              <a:t>변경한 뒤 </a:t>
            </a:r>
            <a:r>
              <a:rPr lang="en-US" altLang="ko-KR"/>
              <a:t>,</a:t>
            </a:r>
            <a:r>
              <a:rPr lang="ko-KR" altLang="en-US"/>
              <a:t>저장하세요</a:t>
            </a:r>
            <a:r>
              <a:rPr lang="en-US" altLang="ko-KR"/>
              <a:t>.</a:t>
            </a:r>
          </a:p>
          <a:p>
            <a:r>
              <a:rPr lang="ko-KR" altLang="en-US"/>
              <a:t>그 다음 컴퓨터를 완전히 종료 한 뒤</a:t>
            </a:r>
            <a:endParaRPr lang="en-US" altLang="ko-KR"/>
          </a:p>
          <a:p>
            <a:r>
              <a:rPr lang="ko-KR" altLang="en-US"/>
              <a:t>다시 시작하여 </a:t>
            </a:r>
            <a:r>
              <a:rPr lang="en-US" altLang="ko-KR"/>
              <a:t>Vmware</a:t>
            </a:r>
            <a:r>
              <a:rPr lang="ko-KR" altLang="en-US"/>
              <a:t>를 실행해봅니다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만약 해결이 되지않았다면 다음장으로 넘어갑니다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9CD9E8B-80C0-436F-85E4-D35BAF3AF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19" y="2067428"/>
            <a:ext cx="4394200" cy="3313464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C8DCDF26-9AA5-4C16-97EB-3E4262417B81}"/>
              </a:ext>
            </a:extLst>
          </p:cNvPr>
          <p:cNvSpPr/>
          <p:nvPr/>
        </p:nvSpPr>
        <p:spPr>
          <a:xfrm>
            <a:off x="4020191" y="2174753"/>
            <a:ext cx="838200" cy="24480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BF9A13BD-924B-47B7-9A88-1D35D004267F}"/>
              </a:ext>
            </a:extLst>
          </p:cNvPr>
          <p:cNvSpPr/>
          <p:nvPr/>
        </p:nvSpPr>
        <p:spPr>
          <a:xfrm>
            <a:off x="1545321" y="2467442"/>
            <a:ext cx="1155933" cy="41837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10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3-2 </a:t>
            </a:r>
            <a:r>
              <a:rPr lang="ko-KR" altLang="en-US" sz="4000">
                <a:solidFill>
                  <a:schemeClr val="tx1"/>
                </a:solidFill>
              </a:rPr>
              <a:t>접근거부 오류</a:t>
            </a:r>
            <a:r>
              <a:rPr lang="en-US" altLang="ko-KR" sz="4000">
                <a:solidFill>
                  <a:schemeClr val="tx1"/>
                </a:solidFill>
              </a:rPr>
              <a:t>!</a:t>
            </a:r>
            <a:endParaRPr lang="ko-KR" altLang="en-US" sz="40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2E67E-02A2-44E3-8497-AFDFCC545ECF}"/>
              </a:ext>
            </a:extLst>
          </p:cNvPr>
          <p:cNvSpPr txBox="1"/>
          <p:nvPr/>
        </p:nvSpPr>
        <p:spPr>
          <a:xfrm>
            <a:off x="965200" y="1320800"/>
            <a:ext cx="867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Vcpu-0 </a:t>
            </a:r>
            <a:r>
              <a:rPr lang="ko-KR" altLang="en-US"/>
              <a:t>키워드와 함께 </a:t>
            </a:r>
            <a:r>
              <a:rPr lang="en-US" altLang="ko-KR"/>
              <a:t>Exception</a:t>
            </a:r>
            <a:r>
              <a:rPr lang="ko-KR" altLang="en-US"/>
              <a:t>이 뜬 경우</a:t>
            </a:r>
            <a:r>
              <a:rPr lang="en-US" altLang="ko-KR"/>
              <a:t> </a:t>
            </a:r>
            <a:r>
              <a:rPr lang="ko-KR" altLang="en-US"/>
              <a:t>원인이 하나로 통일되어있지 않기 때문에 </a:t>
            </a:r>
            <a:endParaRPr lang="en-US" altLang="ko-KR"/>
          </a:p>
          <a:p>
            <a:r>
              <a:rPr lang="ko-KR" altLang="en-US"/>
              <a:t>두가지 해결방법 중 하나로 해결가능합니다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B4321-3FAC-40F5-B3C1-2E5595F5436F}"/>
              </a:ext>
            </a:extLst>
          </p:cNvPr>
          <p:cNvSpPr txBox="1"/>
          <p:nvPr/>
        </p:nvSpPr>
        <p:spPr>
          <a:xfrm>
            <a:off x="5595934" y="2067428"/>
            <a:ext cx="45510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해결법 </a:t>
            </a:r>
            <a:r>
              <a:rPr lang="en-US" altLang="ko-KR"/>
              <a:t>1</a:t>
            </a:r>
            <a:r>
              <a:rPr lang="ko-KR" altLang="en-US"/>
              <a:t>번 </a:t>
            </a:r>
            <a:endParaRPr lang="en-US" altLang="ko-KR"/>
          </a:p>
          <a:p>
            <a:r>
              <a:rPr lang="en-US" altLang="ko-KR"/>
              <a:t>C/Program Data / Vmware / Vmware Workstaion </a:t>
            </a:r>
            <a:r>
              <a:rPr lang="ko-KR" altLang="en-US"/>
              <a:t>에서</a:t>
            </a:r>
            <a:endParaRPr lang="en-US" altLang="ko-KR"/>
          </a:p>
          <a:p>
            <a:r>
              <a:rPr lang="en-US" altLang="ko-KR"/>
              <a:t>Config.ini</a:t>
            </a:r>
            <a:r>
              <a:rPr lang="ko-KR" altLang="en-US"/>
              <a:t> 파일을 수정합니다</a:t>
            </a:r>
            <a:r>
              <a:rPr lang="en-US" altLang="ko-KR"/>
              <a:t>.</a:t>
            </a:r>
          </a:p>
          <a:p>
            <a:r>
              <a:rPr lang="ko-KR" altLang="en-US"/>
              <a:t>파일을 메모장이나 </a:t>
            </a:r>
            <a:r>
              <a:rPr lang="en-US" altLang="ko-KR"/>
              <a:t>notepad++</a:t>
            </a:r>
            <a:r>
              <a:rPr lang="ko-KR" altLang="en-US"/>
              <a:t>로 열어</a:t>
            </a:r>
            <a:endParaRPr lang="en-US" altLang="ko-KR"/>
          </a:p>
          <a:p>
            <a:r>
              <a:rPr lang="ko-KR" altLang="en-US"/>
              <a:t>다음 문장을 추가합니다</a:t>
            </a:r>
            <a:r>
              <a:rPr lang="en-US" altLang="ko-KR"/>
              <a:t>.</a:t>
            </a:r>
          </a:p>
          <a:p>
            <a:r>
              <a:rPr lang="en-US" altLang="ko-KR"/>
              <a:t>smc.version = “0”</a:t>
            </a:r>
          </a:p>
          <a:p>
            <a:endParaRPr lang="en-US" altLang="ko-KR"/>
          </a:p>
          <a:p>
            <a:r>
              <a:rPr lang="ko-KR" altLang="en-US"/>
              <a:t>만약 권한 문제로 수정이 되지않을경우</a:t>
            </a:r>
            <a:r>
              <a:rPr lang="en-US" altLang="ko-KR"/>
              <a:t>,</a:t>
            </a:r>
          </a:p>
          <a:p>
            <a:r>
              <a:rPr lang="en-US" altLang="ko-KR"/>
              <a:t>Config.ini </a:t>
            </a:r>
            <a:r>
              <a:rPr lang="ko-KR" altLang="en-US"/>
              <a:t>우클릭 </a:t>
            </a:r>
            <a:r>
              <a:rPr lang="en-US" altLang="ko-KR"/>
              <a:t>&gt; </a:t>
            </a:r>
            <a:r>
              <a:rPr lang="ko-KR" altLang="en-US"/>
              <a:t>엑세스 권한부여</a:t>
            </a:r>
            <a:endParaRPr lang="en-US" altLang="ko-KR"/>
          </a:p>
          <a:p>
            <a:r>
              <a:rPr lang="en-US" altLang="ko-KR"/>
              <a:t> &gt; </a:t>
            </a:r>
            <a:r>
              <a:rPr lang="ko-KR" altLang="en-US"/>
              <a:t>특정사용자 </a:t>
            </a:r>
            <a:r>
              <a:rPr lang="en-US" altLang="ko-KR"/>
              <a:t>&gt; Everyone </a:t>
            </a:r>
            <a:r>
              <a:rPr lang="ko-KR" altLang="en-US"/>
              <a:t>을 읽기</a:t>
            </a:r>
            <a:r>
              <a:rPr lang="en-US" altLang="ko-KR"/>
              <a:t>/ </a:t>
            </a:r>
            <a:r>
              <a:rPr lang="ko-KR" altLang="en-US"/>
              <a:t>쓰기</a:t>
            </a:r>
            <a:r>
              <a:rPr lang="en-US" altLang="ko-KR"/>
              <a:t> </a:t>
            </a:r>
            <a:r>
              <a:rPr lang="ko-KR" altLang="en-US"/>
              <a:t>로</a:t>
            </a:r>
            <a:endParaRPr lang="en-US" altLang="ko-KR"/>
          </a:p>
          <a:p>
            <a:r>
              <a:rPr lang="ko-KR" altLang="en-US"/>
              <a:t>변경 후 다시 시도하여 수정합니다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8B210095-C9D6-4369-A5E5-52B7F4C40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" y="2127494"/>
            <a:ext cx="5570880" cy="3025676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ABDA73E1-CB44-4503-A85D-84EC9478E768}"/>
              </a:ext>
            </a:extLst>
          </p:cNvPr>
          <p:cNvSpPr/>
          <p:nvPr/>
        </p:nvSpPr>
        <p:spPr>
          <a:xfrm>
            <a:off x="3034954" y="2613170"/>
            <a:ext cx="838200" cy="24480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F45D4D8D-8FDA-4AEF-9256-67AA4CE6B585}"/>
              </a:ext>
            </a:extLst>
          </p:cNvPr>
          <p:cNvSpPr/>
          <p:nvPr/>
        </p:nvSpPr>
        <p:spPr>
          <a:xfrm>
            <a:off x="736254" y="2870673"/>
            <a:ext cx="825500" cy="35209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734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3-1 </a:t>
            </a:r>
            <a:r>
              <a:rPr lang="ko-KR" altLang="en-US" sz="4000">
                <a:solidFill>
                  <a:schemeClr val="tx1"/>
                </a:solidFill>
              </a:rPr>
              <a:t>가상화 오류</a:t>
            </a:r>
            <a:r>
              <a:rPr lang="en-US" altLang="ko-KR" sz="4000">
                <a:solidFill>
                  <a:schemeClr val="tx1"/>
                </a:solidFill>
              </a:rPr>
              <a:t>!</a:t>
            </a:r>
            <a:endParaRPr lang="ko-KR" altLang="en-US" sz="40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2E67E-02A2-44E3-8497-AFDFCC545ECF}"/>
              </a:ext>
            </a:extLst>
          </p:cNvPr>
          <p:cNvSpPr txBox="1"/>
          <p:nvPr/>
        </p:nvSpPr>
        <p:spPr>
          <a:xfrm>
            <a:off x="889000" y="1116102"/>
            <a:ext cx="867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해결법 </a:t>
            </a:r>
            <a:r>
              <a:rPr lang="en-US" altLang="ko-KR"/>
              <a:t>2. Vmware</a:t>
            </a:r>
            <a:r>
              <a:rPr lang="ko-KR" altLang="en-US"/>
              <a:t>를 실행하여 사운드 설정을 끕니다</a:t>
            </a:r>
            <a:r>
              <a:rPr lang="en-US" altLang="ko-KR"/>
              <a:t>. (</a:t>
            </a:r>
            <a:r>
              <a:rPr lang="ko-KR" altLang="en-US"/>
              <a:t>체크해제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0A0A9FF-D6C5-44B0-9DB6-D46EA191C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80" y="1575979"/>
            <a:ext cx="5066423" cy="4517877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F0513396-7D6F-48A7-B5A1-5A190155F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8" y="1838545"/>
            <a:ext cx="5015352" cy="4403724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5AD32025-AA12-46A8-B4B3-30C22907C5DD}"/>
              </a:ext>
            </a:extLst>
          </p:cNvPr>
          <p:cNvSpPr/>
          <p:nvPr/>
        </p:nvSpPr>
        <p:spPr>
          <a:xfrm>
            <a:off x="2976101" y="5511800"/>
            <a:ext cx="1642379" cy="3773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A1DCBDEE-DB06-43FB-AA83-A341255A9A98}"/>
              </a:ext>
            </a:extLst>
          </p:cNvPr>
          <p:cNvSpPr/>
          <p:nvPr/>
        </p:nvSpPr>
        <p:spPr>
          <a:xfrm>
            <a:off x="8995901" y="2226146"/>
            <a:ext cx="1642379" cy="3773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3D93BCA8-3FE7-486C-8DEA-53074ABBBB35}"/>
              </a:ext>
            </a:extLst>
          </p:cNvPr>
          <p:cNvSpPr/>
          <p:nvPr/>
        </p:nvSpPr>
        <p:spPr>
          <a:xfrm>
            <a:off x="6629380" y="2899246"/>
            <a:ext cx="2222520" cy="3773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34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9065" y="2324906"/>
            <a:ext cx="3403426" cy="1588698"/>
          </a:xfrm>
        </p:spPr>
        <p:txBody>
          <a:bodyPr>
            <a:normAutofit/>
          </a:bodyPr>
          <a:lstStyle/>
          <a:p>
            <a:br>
              <a:rPr lang="en-US" altLang="ko-KR" sz="2500">
                <a:solidFill>
                  <a:schemeClr val="tx1"/>
                </a:solidFill>
              </a:rPr>
            </a:br>
            <a:r>
              <a:rPr lang="en-US" altLang="ko-KR" sz="2500">
                <a:solidFill>
                  <a:schemeClr val="tx1"/>
                </a:solidFill>
              </a:rPr>
              <a:t>ApM</a:t>
            </a:r>
            <a:br>
              <a:rPr lang="en-US" altLang="ko-KR" sz="2500">
                <a:solidFill>
                  <a:schemeClr val="tx1"/>
                </a:solidFill>
              </a:rPr>
            </a:br>
            <a:r>
              <a:rPr lang="ko-KR" altLang="en-US" sz="2500">
                <a:solidFill>
                  <a:schemeClr val="tx1"/>
                </a:solidFill>
              </a:rPr>
              <a:t>설치하기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274AE3-F4D8-48E1-B4D3-CE687FC7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9065" y="3945249"/>
            <a:ext cx="3403426" cy="73882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/>
              <a:t>준비 완료</a:t>
            </a:r>
            <a:r>
              <a:rPr lang="en-US" altLang="ko-KR"/>
              <a:t>.</a:t>
            </a:r>
          </a:p>
          <a:p>
            <a:r>
              <a:rPr lang="ko-KR" altLang="en-US"/>
              <a:t>이제 </a:t>
            </a:r>
            <a:r>
              <a:rPr lang="en-US" altLang="ko-KR"/>
              <a:t>APM</a:t>
            </a:r>
            <a:r>
              <a:rPr lang="ko-KR" altLang="en-US"/>
              <a:t>구축을 해봅시다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868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4. APM </a:t>
            </a:r>
            <a:r>
              <a:rPr lang="ko-KR" altLang="en-US" sz="4000">
                <a:solidFill>
                  <a:schemeClr val="tx1"/>
                </a:solidFill>
              </a:rPr>
              <a:t>설치하기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2E67E-02A2-44E3-8497-AFDFCC545ECF}"/>
              </a:ext>
            </a:extLst>
          </p:cNvPr>
          <p:cNvSpPr txBox="1"/>
          <p:nvPr/>
        </p:nvSpPr>
        <p:spPr>
          <a:xfrm>
            <a:off x="965200" y="1320800"/>
            <a:ext cx="867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만약 이 화면 까지 왔다면 앞으로 별 무리가 없을겁니다</a:t>
            </a:r>
            <a:r>
              <a:rPr lang="en-US" altLang="ko-KR"/>
              <a:t>.</a:t>
            </a:r>
          </a:p>
        </p:txBody>
      </p:sp>
      <p:pic>
        <p:nvPicPr>
          <p:cNvPr id="5" name="그림 4" descr="모니터, 전자기기, 화면, 스크린샷이(가) 표시된 사진&#10;&#10;자동 생성된 설명">
            <a:extLst>
              <a:ext uri="{FF2B5EF4-FFF2-40B4-BE49-F238E27FC236}">
                <a16:creationId xmlns:a16="http://schemas.microsoft.com/office/drawing/2014/main" id="{72E33DF9-9D6F-41ED-AD91-4A375AECD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868002"/>
            <a:ext cx="6050430" cy="4520097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A648266B-B311-43A4-A915-A96458106416}"/>
              </a:ext>
            </a:extLst>
          </p:cNvPr>
          <p:cNvSpPr/>
          <p:nvPr/>
        </p:nvSpPr>
        <p:spPr>
          <a:xfrm>
            <a:off x="2730500" y="4432300"/>
            <a:ext cx="1549400" cy="36933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7B1ED-9EFB-417F-A922-0494CF8CE240}"/>
              </a:ext>
            </a:extLst>
          </p:cNvPr>
          <p:cNvSpPr txBox="1"/>
          <p:nvPr/>
        </p:nvSpPr>
        <p:spPr>
          <a:xfrm>
            <a:off x="7200900" y="2097445"/>
            <a:ext cx="3897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목록에 없습니까</a:t>
            </a:r>
            <a:r>
              <a:rPr lang="en-US" altLang="ko-KR"/>
              <a:t>? </a:t>
            </a:r>
            <a:r>
              <a:rPr lang="ko-KR" altLang="en-US"/>
              <a:t>를 눌러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root </a:t>
            </a:r>
            <a:r>
              <a:rPr lang="ko-KR" altLang="en-US"/>
              <a:t>로 로그인합니다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741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4. APM </a:t>
            </a:r>
            <a:r>
              <a:rPr lang="ko-KR" altLang="en-US" sz="4000">
                <a:solidFill>
                  <a:schemeClr val="tx1"/>
                </a:solidFill>
              </a:rPr>
              <a:t>설치하기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EC7BC6E-86BD-4E2D-9E24-BB8495E86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16" y="927100"/>
            <a:ext cx="4009705" cy="296216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1C32B58-8D06-4E27-8CC8-2D7B4EB7D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516" y="927100"/>
            <a:ext cx="4098711" cy="2962160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E8CA4E82-0771-4711-BCB8-53B5E3F88A1C}"/>
              </a:ext>
            </a:extLst>
          </p:cNvPr>
          <p:cNvSpPr/>
          <p:nvPr/>
        </p:nvSpPr>
        <p:spPr>
          <a:xfrm>
            <a:off x="1466968" y="2832100"/>
            <a:ext cx="1549400" cy="36933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E4658D4F-1F3F-45BF-A994-EB7D03335ED2}"/>
              </a:ext>
            </a:extLst>
          </p:cNvPr>
          <p:cNvSpPr/>
          <p:nvPr/>
        </p:nvSpPr>
        <p:spPr>
          <a:xfrm>
            <a:off x="5810368" y="1841499"/>
            <a:ext cx="2063632" cy="25400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D3D27338-C35C-4C1D-B917-DA89201E2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16" y="4064576"/>
            <a:ext cx="3340627" cy="2480212"/>
          </a:xfrm>
          <a:prstGeom prst="rect">
            <a:avLst/>
          </a:prstGeom>
        </p:spPr>
      </p:pic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26CF4D14-B70B-4457-AEDF-019A79733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239" y="4064576"/>
            <a:ext cx="3340627" cy="2444599"/>
          </a:xfrm>
          <a:prstGeom prst="rect">
            <a:avLst/>
          </a:prstGeom>
        </p:spPr>
      </p:pic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FF21C6E7-7044-49CE-95C4-E781D0E6E2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44" y="4064576"/>
            <a:ext cx="3311203" cy="2444599"/>
          </a:xfrm>
          <a:prstGeom prst="rect">
            <a:avLst/>
          </a:prstGeom>
        </p:spPr>
      </p:pic>
      <p:sp>
        <p:nvSpPr>
          <p:cNvPr id="27" name="액자 26">
            <a:extLst>
              <a:ext uri="{FF2B5EF4-FFF2-40B4-BE49-F238E27FC236}">
                <a16:creationId xmlns:a16="http://schemas.microsoft.com/office/drawing/2014/main" id="{93E446E5-1832-4261-A80B-2497E94BD02A}"/>
              </a:ext>
            </a:extLst>
          </p:cNvPr>
          <p:cNvSpPr/>
          <p:nvPr/>
        </p:nvSpPr>
        <p:spPr>
          <a:xfrm>
            <a:off x="3016368" y="4227070"/>
            <a:ext cx="774700" cy="38302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47727DB9-ABA1-4382-817F-7E7DDB0EA3C2}"/>
              </a:ext>
            </a:extLst>
          </p:cNvPr>
          <p:cNvSpPr/>
          <p:nvPr/>
        </p:nvSpPr>
        <p:spPr>
          <a:xfrm>
            <a:off x="6460605" y="4211596"/>
            <a:ext cx="774700" cy="38302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D63591E7-97AA-46C7-B9B3-493631BD1493}"/>
              </a:ext>
            </a:extLst>
          </p:cNvPr>
          <p:cNvSpPr/>
          <p:nvPr/>
        </p:nvSpPr>
        <p:spPr>
          <a:xfrm>
            <a:off x="8532876" y="5570664"/>
            <a:ext cx="1081023" cy="58883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7FBEF0-AA44-4A14-9D8E-EF0A9A569FDC}"/>
              </a:ext>
            </a:extLst>
          </p:cNvPr>
          <p:cNvSpPr txBox="1"/>
          <p:nvPr/>
        </p:nvSpPr>
        <p:spPr>
          <a:xfrm>
            <a:off x="536894" y="1736520"/>
            <a:ext cx="69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2"/>
                </a:solidFill>
              </a:rPr>
              <a:t>1</a:t>
            </a:r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95E902-5031-41E5-94BC-327086317E53}"/>
              </a:ext>
            </a:extLst>
          </p:cNvPr>
          <p:cNvSpPr txBox="1"/>
          <p:nvPr/>
        </p:nvSpPr>
        <p:spPr>
          <a:xfrm>
            <a:off x="5056903" y="1713700"/>
            <a:ext cx="69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2"/>
                </a:solidFill>
              </a:rPr>
              <a:t>2</a:t>
            </a:r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753AD6-F5F0-40D9-8256-CC2A14C5B104}"/>
              </a:ext>
            </a:extLst>
          </p:cNvPr>
          <p:cNvSpPr txBox="1"/>
          <p:nvPr/>
        </p:nvSpPr>
        <p:spPr>
          <a:xfrm>
            <a:off x="622182" y="4701182"/>
            <a:ext cx="69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2"/>
                </a:solidFill>
              </a:rPr>
              <a:t>3</a:t>
            </a:r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79EBD2-ACE6-4A8C-A9B7-21DB841D57E4}"/>
              </a:ext>
            </a:extLst>
          </p:cNvPr>
          <p:cNvSpPr txBox="1"/>
          <p:nvPr/>
        </p:nvSpPr>
        <p:spPr>
          <a:xfrm>
            <a:off x="4061668" y="4791511"/>
            <a:ext cx="69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2"/>
                </a:solidFill>
              </a:rPr>
              <a:t>4</a:t>
            </a:r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1EAD18-C9BB-475E-8499-603DB35063D0}"/>
              </a:ext>
            </a:extLst>
          </p:cNvPr>
          <p:cNvSpPr txBox="1"/>
          <p:nvPr/>
        </p:nvSpPr>
        <p:spPr>
          <a:xfrm>
            <a:off x="7657034" y="4744632"/>
            <a:ext cx="69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2"/>
                </a:solidFill>
              </a:rPr>
              <a:t>5</a:t>
            </a:r>
            <a:endParaRPr lang="ko-KR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870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4. APM </a:t>
            </a:r>
            <a:r>
              <a:rPr lang="ko-KR" altLang="en-US" sz="4000">
                <a:solidFill>
                  <a:schemeClr val="tx1"/>
                </a:solidFill>
              </a:rPr>
              <a:t>설치하기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2E67E-02A2-44E3-8497-AFDFCC545ECF}"/>
              </a:ext>
            </a:extLst>
          </p:cNvPr>
          <p:cNvSpPr txBox="1"/>
          <p:nvPr/>
        </p:nvSpPr>
        <p:spPr>
          <a:xfrm>
            <a:off x="673100" y="590321"/>
            <a:ext cx="867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화면 우측 상단 프로그램 </a:t>
            </a:r>
            <a:r>
              <a:rPr lang="en-US" altLang="ko-KR"/>
              <a:t>&gt; </a:t>
            </a:r>
            <a:r>
              <a:rPr lang="ko-KR" altLang="en-US"/>
              <a:t>터미널</a:t>
            </a:r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730BB5-F3D9-4CAB-AC6C-210B93E8A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2" y="1052512"/>
            <a:ext cx="7000875" cy="4752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04A22D-0D57-4871-BF17-F08C646ECA35}"/>
              </a:ext>
            </a:extLst>
          </p:cNvPr>
          <p:cNvSpPr txBox="1"/>
          <p:nvPr/>
        </p:nvSpPr>
        <p:spPr>
          <a:xfrm>
            <a:off x="8064500" y="1911121"/>
            <a:ext cx="867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</a:t>
            </a:r>
            <a:r>
              <a:rPr lang="ko-KR" altLang="en-US"/>
              <a:t> 먼저 </a:t>
            </a:r>
            <a:r>
              <a:rPr lang="en-US" altLang="ko-KR"/>
              <a:t>yum </a:t>
            </a:r>
            <a:r>
              <a:rPr lang="ko-KR" altLang="en-US"/>
              <a:t>을 업데이트합니다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863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4. APM </a:t>
            </a:r>
            <a:r>
              <a:rPr lang="ko-KR" altLang="en-US" sz="4000">
                <a:solidFill>
                  <a:schemeClr val="tx1"/>
                </a:solidFill>
              </a:rPr>
              <a:t>설치하기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2E67E-02A2-44E3-8497-AFDFCC545ECF}"/>
              </a:ext>
            </a:extLst>
          </p:cNvPr>
          <p:cNvSpPr txBox="1"/>
          <p:nvPr/>
        </p:nvSpPr>
        <p:spPr>
          <a:xfrm>
            <a:off x="673100" y="590321"/>
            <a:ext cx="867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화면 우측 상단 프로그램 </a:t>
            </a:r>
            <a:r>
              <a:rPr lang="en-US" altLang="ko-KR"/>
              <a:t>&gt; </a:t>
            </a:r>
            <a:r>
              <a:rPr lang="ko-KR" altLang="en-US"/>
              <a:t>터미널</a:t>
            </a:r>
            <a:endParaRPr lang="en-US" alt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04A22D-0D57-4871-BF17-F08C646ECA35}"/>
              </a:ext>
            </a:extLst>
          </p:cNvPr>
          <p:cNvSpPr txBox="1"/>
          <p:nvPr/>
        </p:nvSpPr>
        <p:spPr>
          <a:xfrm>
            <a:off x="320675" y="2308590"/>
            <a:ext cx="867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Yum</a:t>
            </a:r>
            <a:r>
              <a:rPr lang="ko-KR" altLang="en-US"/>
              <a:t> 으로 다음 의존성 패키지들을 설치합니다</a:t>
            </a:r>
            <a:r>
              <a:rPr lang="en-US" altLang="ko-KR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DD07C9-426B-4B0A-90FF-E30AAE7D5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5" y="1782533"/>
            <a:ext cx="7943850" cy="257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9C91E7-D1F8-41C1-96F1-B7EE4FCA5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2968729"/>
            <a:ext cx="8731748" cy="2631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2D5ECA-59D8-49BF-AC41-31EA24A22663}"/>
              </a:ext>
            </a:extLst>
          </p:cNvPr>
          <p:cNvSpPr txBox="1"/>
          <p:nvPr/>
        </p:nvSpPr>
        <p:spPr>
          <a:xfrm>
            <a:off x="320675" y="3483416"/>
            <a:ext cx="8674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Maria</a:t>
            </a:r>
            <a:r>
              <a:rPr lang="ko-KR" altLang="en-US"/>
              <a:t> </a:t>
            </a:r>
            <a:r>
              <a:rPr lang="en-US" altLang="ko-KR"/>
              <a:t>DB </a:t>
            </a:r>
            <a:r>
              <a:rPr lang="ko-KR" altLang="en-US"/>
              <a:t>또한 </a:t>
            </a:r>
            <a:r>
              <a:rPr lang="en-US" altLang="ko-KR"/>
              <a:t>yum</a:t>
            </a:r>
            <a:r>
              <a:rPr lang="ko-KR" altLang="en-US"/>
              <a:t>으로 간편히 설치할수있습니다</a:t>
            </a:r>
            <a:r>
              <a:rPr lang="en-US" altLang="ko-KR"/>
              <a:t>. </a:t>
            </a:r>
            <a:r>
              <a:rPr lang="ko-KR" altLang="en-US"/>
              <a:t>그러나 </a:t>
            </a:r>
            <a:r>
              <a:rPr lang="en-US" altLang="ko-KR"/>
              <a:t>yum</a:t>
            </a:r>
            <a:r>
              <a:rPr lang="ko-KR" altLang="en-US"/>
              <a:t>으로 설치 할 경우</a:t>
            </a:r>
            <a:endParaRPr lang="en-US" altLang="ko-KR"/>
          </a:p>
          <a:p>
            <a:r>
              <a:rPr lang="ko-KR" altLang="en-US"/>
              <a:t>최신버전이 아닌 </a:t>
            </a:r>
            <a:r>
              <a:rPr lang="en-US" altLang="ko-KR"/>
              <a:t>5.x</a:t>
            </a:r>
            <a:r>
              <a:rPr lang="ko-KR" altLang="en-US"/>
              <a:t>버전이 설치되므로 최신버전 설치를 위해 새로운 저장소를 만듭시다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이때 명령어 </a:t>
            </a:r>
            <a:r>
              <a:rPr lang="en-US" altLang="ko-KR"/>
              <a:t>vi</a:t>
            </a:r>
            <a:r>
              <a:rPr lang="ko-KR" altLang="en-US"/>
              <a:t>는 다음위치에 있는 파일을 편집하라는 의미입니다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3965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4. APM </a:t>
            </a:r>
            <a:r>
              <a:rPr lang="ko-KR" altLang="en-US" sz="4000">
                <a:solidFill>
                  <a:schemeClr val="tx1"/>
                </a:solidFill>
              </a:rPr>
              <a:t>설치하기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D5ECA-59D8-49BF-AC41-31EA24A22663}"/>
              </a:ext>
            </a:extLst>
          </p:cNvPr>
          <p:cNvSpPr txBox="1"/>
          <p:nvPr/>
        </p:nvSpPr>
        <p:spPr>
          <a:xfrm>
            <a:off x="409574" y="908853"/>
            <a:ext cx="9815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Vi </a:t>
            </a:r>
            <a:r>
              <a:rPr lang="ko-KR" altLang="en-US"/>
              <a:t>로 열면 처음에는 빈칸입니다</a:t>
            </a:r>
            <a:r>
              <a:rPr lang="en-US" altLang="ko-KR"/>
              <a:t>. </a:t>
            </a:r>
            <a:r>
              <a:rPr lang="ko-KR" altLang="en-US"/>
              <a:t>따라서 다음 내용들을 추가합니다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이때 필요한 </a:t>
            </a:r>
            <a:r>
              <a:rPr lang="en-US" altLang="ko-KR"/>
              <a:t>vi</a:t>
            </a:r>
            <a:r>
              <a:rPr lang="ko-KR" altLang="en-US"/>
              <a:t>편집기의 명령어는   </a:t>
            </a:r>
            <a:r>
              <a:rPr lang="en-US" altLang="ko-KR"/>
              <a:t>I </a:t>
            </a:r>
            <a:r>
              <a:rPr lang="ko-KR" altLang="en-US"/>
              <a:t>를 눌러 </a:t>
            </a:r>
            <a:r>
              <a:rPr lang="en-US" altLang="ko-KR"/>
              <a:t>insert </a:t>
            </a:r>
            <a:r>
              <a:rPr lang="ko-KR" altLang="en-US"/>
              <a:t>모드로 바꾼뒤</a:t>
            </a:r>
            <a:r>
              <a:rPr lang="en-US" altLang="ko-KR"/>
              <a:t>, </a:t>
            </a:r>
            <a:r>
              <a:rPr lang="ko-KR" altLang="en-US"/>
              <a:t>타이핑 완료 후 </a:t>
            </a:r>
            <a:r>
              <a:rPr lang="en-US" altLang="ko-KR"/>
              <a:t>:wq</a:t>
            </a:r>
            <a:r>
              <a:rPr lang="ko-KR" altLang="en-US"/>
              <a:t>를 입력합니다</a:t>
            </a:r>
            <a:r>
              <a:rPr lang="en-US" altLang="ko-KR"/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889C97A-2515-45B5-A027-94A0680B6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2061995"/>
            <a:ext cx="87915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03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4. APM </a:t>
            </a:r>
            <a:r>
              <a:rPr lang="ko-KR" altLang="en-US" sz="4000">
                <a:solidFill>
                  <a:schemeClr val="tx1"/>
                </a:solidFill>
              </a:rPr>
              <a:t>설치하기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D5ECA-59D8-49BF-AC41-31EA24A22663}"/>
              </a:ext>
            </a:extLst>
          </p:cNvPr>
          <p:cNvSpPr txBox="1"/>
          <p:nvPr/>
        </p:nvSpPr>
        <p:spPr>
          <a:xfrm>
            <a:off x="388575" y="1955647"/>
            <a:ext cx="981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Yum</a:t>
            </a:r>
            <a:r>
              <a:rPr lang="ko-KR" altLang="en-US"/>
              <a:t> 으로 </a:t>
            </a:r>
            <a:r>
              <a:rPr lang="en-US" altLang="ko-KR"/>
              <a:t>Maria DB</a:t>
            </a:r>
            <a:r>
              <a:rPr lang="ko-KR" altLang="en-US"/>
              <a:t>를 인스톨합니다</a:t>
            </a:r>
            <a:r>
              <a:rPr lang="en-US" altLang="ko-KR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D2C348-2709-4721-994D-78045BF95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" y="1003926"/>
            <a:ext cx="9794956" cy="5903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28CB65-6F6C-400F-8DF3-5FC0B177E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2391218"/>
            <a:ext cx="9905586" cy="5903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88DB80-7974-4659-B801-CB1B7A501604}"/>
              </a:ext>
            </a:extLst>
          </p:cNvPr>
          <p:cNvSpPr txBox="1"/>
          <p:nvPr/>
        </p:nvSpPr>
        <p:spPr>
          <a:xfrm>
            <a:off x="409575" y="3209873"/>
            <a:ext cx="98159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작성하세요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 rpm -Uvh https://dl.fedoraproject.org/pub/epel/epel-release-latest-7.noarch.rpm</a:t>
            </a:r>
          </a:p>
          <a:p>
            <a:r>
              <a:rPr lang="en-US" altLang="ko-KR"/>
              <a:t>   </a:t>
            </a:r>
          </a:p>
          <a:p>
            <a:endParaRPr lang="en-US" altLang="ko-KR"/>
          </a:p>
          <a:p>
            <a:r>
              <a:rPr lang="en-US" altLang="ko-KR"/>
              <a:t> rpm -Uvh </a:t>
            </a:r>
            <a:r>
              <a:rPr lang="en-US" altLang="ko-KR">
                <a:hlinkClick r:id="rId5"/>
              </a:rPr>
              <a:t>https://mirror.webtatic.com/yum/el7/webtatic-release.rpm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복사 붙여넣기 하면 좋아요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E20FBB-0382-4D62-9B18-134191449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5795196"/>
            <a:ext cx="6131151" cy="40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38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1. </a:t>
            </a:r>
            <a:r>
              <a:rPr lang="ko-KR" altLang="en-US" sz="4000">
                <a:solidFill>
                  <a:schemeClr val="tx1"/>
                </a:solidFill>
              </a:rPr>
              <a:t>준비물 준비하기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2E56758-E845-4CC2-AA32-CAECB1996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63" y="767477"/>
            <a:ext cx="5818188" cy="2956683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EF7A689-DA7E-4EBE-AA7B-056C3DEF6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63" y="3658627"/>
            <a:ext cx="8133424" cy="3012774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94CCDE6D-B524-4617-893E-FEA993A43F3B}"/>
              </a:ext>
            </a:extLst>
          </p:cNvPr>
          <p:cNvSpPr/>
          <p:nvPr/>
        </p:nvSpPr>
        <p:spPr>
          <a:xfrm>
            <a:off x="1384183" y="2046914"/>
            <a:ext cx="2759978" cy="42783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8D2AA6FF-B9D8-40C9-9AB1-AA6D0333784C}"/>
              </a:ext>
            </a:extLst>
          </p:cNvPr>
          <p:cNvSpPr/>
          <p:nvPr/>
        </p:nvSpPr>
        <p:spPr>
          <a:xfrm>
            <a:off x="806741" y="4815281"/>
            <a:ext cx="3178030" cy="820101"/>
          </a:xfrm>
          <a:prstGeom prst="fram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44D2B6-9413-4796-967E-C4D002FFC1FF}"/>
              </a:ext>
            </a:extLst>
          </p:cNvPr>
          <p:cNvSpPr txBox="1"/>
          <p:nvPr/>
        </p:nvSpPr>
        <p:spPr>
          <a:xfrm>
            <a:off x="7264866" y="767477"/>
            <a:ext cx="3833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해당 </a:t>
            </a:r>
            <a:r>
              <a:rPr lang="ko-KR" altLang="en-US">
                <a:solidFill>
                  <a:srgbClr val="00B050"/>
                </a:solidFill>
              </a:rPr>
              <a:t>페이지에서 스크롤을 내려 </a:t>
            </a:r>
            <a:endParaRPr lang="en-US" altLang="ko-KR">
              <a:solidFill>
                <a:srgbClr val="00B050"/>
              </a:solidFill>
            </a:endParaRPr>
          </a:p>
          <a:p>
            <a:r>
              <a:rPr lang="en-US" altLang="ko-KR"/>
              <a:t>Older versions &gt; click here </a:t>
            </a:r>
            <a:r>
              <a:rPr lang="ko-KR" altLang="en-US"/>
              <a:t>로 들어갑니다</a:t>
            </a:r>
            <a:r>
              <a:rPr lang="en-US" altLang="ko-KR"/>
              <a:t>.(</a:t>
            </a:r>
            <a:r>
              <a:rPr lang="ko-KR" altLang="en-US"/>
              <a:t>초록네모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>
                <a:solidFill>
                  <a:srgbClr val="FF0000"/>
                </a:solidFill>
              </a:rPr>
              <a:t>빨간네모의 </a:t>
            </a:r>
            <a:r>
              <a:rPr lang="en-US" altLang="ko-KR">
                <a:solidFill>
                  <a:srgbClr val="FF0000"/>
                </a:solidFill>
              </a:rPr>
              <a:t>CentOS</a:t>
            </a:r>
            <a:r>
              <a:rPr lang="ko-KR" altLang="en-US">
                <a:solidFill>
                  <a:srgbClr val="FF0000"/>
                </a:solidFill>
              </a:rPr>
              <a:t>가 아니에요</a:t>
            </a:r>
            <a:r>
              <a:rPr lang="en-US" altLang="ko-KR">
                <a:solidFill>
                  <a:srgbClr val="FF0000"/>
                </a:solidFill>
              </a:rPr>
              <a:t>!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23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4. APM </a:t>
            </a:r>
            <a:r>
              <a:rPr lang="ko-KR" altLang="en-US" sz="4000">
                <a:solidFill>
                  <a:schemeClr val="tx1"/>
                </a:solidFill>
              </a:rPr>
              <a:t>설치하기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8DB80-7974-4659-B801-CB1B7A501604}"/>
              </a:ext>
            </a:extLst>
          </p:cNvPr>
          <p:cNvSpPr txBox="1"/>
          <p:nvPr/>
        </p:nvSpPr>
        <p:spPr>
          <a:xfrm>
            <a:off x="500061" y="2833973"/>
            <a:ext cx="98159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작성하세요</a:t>
            </a:r>
            <a:r>
              <a:rPr lang="en-US" altLang="ko-KR"/>
              <a:t>.  Php7 </a:t>
            </a:r>
            <a:r>
              <a:rPr lang="ko-KR" altLang="en-US"/>
              <a:t>관련 패키지들입니다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 </a:t>
            </a:r>
            <a:r>
              <a:rPr lang="en-US" altLang="ko-KR" b="1"/>
              <a:t>yum install php70w-mysql php70w-pdo php70w-pgsql php70w-odbc php70w-mbstring php70w-mcrypt php70w-gd</a:t>
            </a:r>
            <a:endParaRPr lang="en-US" altLang="ko-KR"/>
          </a:p>
          <a:p>
            <a:r>
              <a:rPr lang="en-US" altLang="ko-KR"/>
              <a:t>   </a:t>
            </a:r>
          </a:p>
          <a:p>
            <a:endParaRPr lang="en-US" altLang="ko-KR"/>
          </a:p>
          <a:p>
            <a:r>
              <a:rPr lang="en-US" altLang="ko-KR"/>
              <a:t> </a:t>
            </a:r>
            <a:r>
              <a:rPr lang="en-US" altLang="ko-KR" b="1"/>
              <a:t>yum install php70w-pear php70w-pdo_dblib php70w-pecl-imagick php70w-pecl-imagick-devel php70w-xml php70w-xmlrpc</a:t>
            </a:r>
          </a:p>
          <a:p>
            <a:endParaRPr lang="en-US" altLang="ko-KR"/>
          </a:p>
          <a:p>
            <a:r>
              <a:rPr lang="ko-KR" altLang="en-US"/>
              <a:t>복사 붙여넣기 하면 좋아요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4C631A-DAD6-479C-BBC0-915B3C4CC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1" y="1807277"/>
            <a:ext cx="9371887" cy="4363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795ECC-78D0-486D-8ACD-943416CEE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1216967"/>
            <a:ext cx="10728614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68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4. apache </a:t>
            </a:r>
            <a:r>
              <a:rPr lang="ko-KR" altLang="en-US" sz="4000">
                <a:solidFill>
                  <a:schemeClr val="tx1"/>
                </a:solidFill>
              </a:rPr>
              <a:t>환경설정하기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63AD8AE-852A-4B5D-B75F-AAE016537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7" y="1243012"/>
            <a:ext cx="7700974" cy="3317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B02570-933A-4379-AA6E-CD742CDC6FE1}"/>
              </a:ext>
            </a:extLst>
          </p:cNvPr>
          <p:cNvSpPr txBox="1"/>
          <p:nvPr/>
        </p:nvSpPr>
        <p:spPr>
          <a:xfrm>
            <a:off x="952500" y="1955800"/>
            <a:ext cx="892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Apache</a:t>
            </a:r>
            <a:r>
              <a:rPr lang="ko-KR" altLang="en-US"/>
              <a:t>를 원활하게 사용하기위해 다음 파일을 수정해야합니다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098DB43-B97B-4A54-B98B-55CBAA40F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78" y="2342635"/>
            <a:ext cx="6096000" cy="43804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71321-D02F-4D60-A35A-04B0E331787B}"/>
              </a:ext>
            </a:extLst>
          </p:cNvPr>
          <p:cNvSpPr txBox="1"/>
          <p:nvPr/>
        </p:nvSpPr>
        <p:spPr>
          <a:xfrm>
            <a:off x="6562735" y="2563082"/>
            <a:ext cx="516253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:66 </a:t>
            </a:r>
            <a:r>
              <a:rPr lang="ko-KR" altLang="en-US"/>
              <a:t>을 먼저입력하여 </a:t>
            </a:r>
            <a:r>
              <a:rPr lang="en-US" altLang="ko-KR"/>
              <a:t>66</a:t>
            </a:r>
            <a:r>
              <a:rPr lang="ko-KR" altLang="en-US"/>
              <a:t>번째줄로 이동합니다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Apache </a:t>
            </a:r>
            <a:r>
              <a:rPr lang="ko-KR" altLang="en-US"/>
              <a:t>부분을  </a:t>
            </a:r>
            <a:r>
              <a:rPr lang="en-US" altLang="ko-KR"/>
              <a:t>nobody </a:t>
            </a:r>
            <a:r>
              <a:rPr lang="ko-KR" altLang="en-US"/>
              <a:t>로 수정합니다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이후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같은 방법으로 </a:t>
            </a:r>
            <a:r>
              <a:rPr lang="en-US" altLang="ko-KR"/>
              <a:t>96</a:t>
            </a:r>
            <a:r>
              <a:rPr lang="ko-KR" altLang="en-US"/>
              <a:t>번째줄로 이동하여</a:t>
            </a:r>
            <a:endParaRPr lang="en-US" altLang="ko-KR"/>
          </a:p>
          <a:p>
            <a:r>
              <a:rPr lang="en-US" altLang="ko-KR"/>
              <a:t>ServerName  (</a:t>
            </a:r>
            <a:r>
              <a:rPr lang="ko-KR" altLang="en-US"/>
              <a:t>아이피주소</a:t>
            </a:r>
            <a:r>
              <a:rPr lang="en-US" altLang="ko-KR"/>
              <a:t>):80 </a:t>
            </a:r>
            <a:r>
              <a:rPr lang="ko-KR" altLang="en-US"/>
              <a:t>을 입력하여</a:t>
            </a:r>
            <a:endParaRPr lang="en-US" altLang="ko-KR"/>
          </a:p>
          <a:p>
            <a:r>
              <a:rPr lang="en-US" altLang="ko-KR"/>
              <a:t>:wq</a:t>
            </a:r>
            <a:r>
              <a:rPr lang="ko-KR" altLang="en-US"/>
              <a:t> 로 저장하고 나옵니다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Systemctl start httpd</a:t>
            </a:r>
          </a:p>
          <a:p>
            <a:r>
              <a:rPr lang="en-US" altLang="ko-KR"/>
              <a:t>Systemctl</a:t>
            </a:r>
            <a:r>
              <a:rPr lang="ko-KR" altLang="en-US"/>
              <a:t> </a:t>
            </a:r>
            <a:r>
              <a:rPr lang="en-US" altLang="ko-KR"/>
              <a:t>enable</a:t>
            </a:r>
            <a:r>
              <a:rPr lang="ko-KR" altLang="en-US"/>
              <a:t> </a:t>
            </a:r>
            <a:r>
              <a:rPr lang="en-US" altLang="ko-KR"/>
              <a:t>httpd</a:t>
            </a:r>
          </a:p>
          <a:p>
            <a:r>
              <a:rPr lang="ko-KR" altLang="en-US"/>
              <a:t>로 아파치 재구동합니다</a:t>
            </a:r>
            <a:r>
              <a:rPr lang="en-US" altLang="ko-KR"/>
              <a:t>.</a:t>
            </a: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80780282-F90F-49CA-AB67-202624327834}"/>
              </a:ext>
            </a:extLst>
          </p:cNvPr>
          <p:cNvSpPr/>
          <p:nvPr/>
        </p:nvSpPr>
        <p:spPr>
          <a:xfrm>
            <a:off x="137318" y="4532869"/>
            <a:ext cx="1239837" cy="59032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500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4. Apache </a:t>
            </a:r>
            <a:r>
              <a:rPr lang="ko-KR" altLang="en-US" sz="4000">
                <a:solidFill>
                  <a:schemeClr val="tx1"/>
                </a:solidFill>
              </a:rPr>
              <a:t>환경설정하기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B02570-933A-4379-AA6E-CD742CDC6FE1}"/>
              </a:ext>
            </a:extLst>
          </p:cNvPr>
          <p:cNvSpPr txBox="1"/>
          <p:nvPr/>
        </p:nvSpPr>
        <p:spPr>
          <a:xfrm>
            <a:off x="1297430" y="937797"/>
            <a:ext cx="892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본인의 아이피주소를 주소창에 입력했을때 다음 화면이 나오면 성공입니다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69D5E83-A095-4CD5-B3E0-01C2EC46B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77" y="1491570"/>
            <a:ext cx="75723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31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4. PHP </a:t>
            </a:r>
            <a:r>
              <a:rPr lang="ko-KR" altLang="en-US" sz="4000">
                <a:solidFill>
                  <a:schemeClr val="tx1"/>
                </a:solidFill>
              </a:rPr>
              <a:t>환경설정하기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D49F40-4535-429D-8294-FFEFCCFFE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0" y="1027112"/>
            <a:ext cx="8290521" cy="357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FEE147-AC69-4AC8-9132-7E3EC5206462}"/>
              </a:ext>
            </a:extLst>
          </p:cNvPr>
          <p:cNvSpPr txBox="1"/>
          <p:nvPr/>
        </p:nvSpPr>
        <p:spPr>
          <a:xfrm>
            <a:off x="7188200" y="2140179"/>
            <a:ext cx="4635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Apache</a:t>
            </a:r>
            <a:r>
              <a:rPr lang="ko-KR" altLang="en-US"/>
              <a:t> 환경설정 방법과 동일합니다</a:t>
            </a:r>
            <a:r>
              <a:rPr lang="en-US" altLang="ko-KR"/>
              <a:t>.  </a:t>
            </a:r>
          </a:p>
          <a:p>
            <a:endParaRPr lang="en-US" altLang="ko-KR"/>
          </a:p>
          <a:p>
            <a:r>
              <a:rPr lang="en-US" altLang="ko-KR"/>
              <a:t>165</a:t>
            </a:r>
            <a:r>
              <a:rPr lang="ko-KR" altLang="en-US"/>
              <a:t>번째 줄 </a:t>
            </a:r>
            <a:r>
              <a:rPr lang="en-US" altLang="ko-KR"/>
              <a:t>index.htm index.php     </a:t>
            </a:r>
            <a:r>
              <a:rPr lang="ko-KR" altLang="en-US"/>
              <a:t>추가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274</a:t>
            </a:r>
            <a:r>
              <a:rPr lang="ko-KR" altLang="en-US"/>
              <a:t>번째 줄 </a:t>
            </a:r>
            <a:r>
              <a:rPr lang="en-US" altLang="ko-KR"/>
              <a:t>AddType application/x-httpd-php .php .html .htm .inc</a:t>
            </a:r>
          </a:p>
          <a:p>
            <a:endParaRPr lang="en-US" altLang="ko-KR"/>
          </a:p>
          <a:p>
            <a:r>
              <a:rPr lang="en-US" altLang="ko-KR"/>
              <a:t>275</a:t>
            </a:r>
            <a:r>
              <a:rPr lang="ko-KR" altLang="en-US"/>
              <a:t>번째 줄 </a:t>
            </a:r>
            <a:r>
              <a:rPr lang="en-US" altLang="ko-KR"/>
              <a:t>AddType application/x-httpd-php-source .phps </a:t>
            </a:r>
          </a:p>
          <a:p>
            <a:endParaRPr lang="en-US" altLang="ko-KR"/>
          </a:p>
          <a:p>
            <a:r>
              <a:rPr lang="ko-KR" altLang="en-US"/>
              <a:t>작성 후 </a:t>
            </a:r>
            <a:r>
              <a:rPr lang="en-US" altLang="ko-KR"/>
              <a:t>wq </a:t>
            </a:r>
            <a:endParaRPr lang="ko-KR" altLang="en-US"/>
          </a:p>
        </p:txBody>
      </p:sp>
      <p:pic>
        <p:nvPicPr>
          <p:cNvPr id="8" name="그림 7" descr="조류, 나무, 꽃이(가) 표시된 사진&#10;&#10;자동 생성된 설명">
            <a:extLst>
              <a:ext uri="{FF2B5EF4-FFF2-40B4-BE49-F238E27FC236}">
                <a16:creationId xmlns:a16="http://schemas.microsoft.com/office/drawing/2014/main" id="{0AE487D0-7B9B-4302-950C-9E5A77251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91813"/>
            <a:ext cx="6191250" cy="17640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F0330F-9C4F-47A8-8C4B-62E979D03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4615903"/>
            <a:ext cx="6096000" cy="12820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BABC2B-803D-406F-94F9-CFAF96971BE8}"/>
              </a:ext>
            </a:extLst>
          </p:cNvPr>
          <p:cNvSpPr txBox="1"/>
          <p:nvPr/>
        </p:nvSpPr>
        <p:spPr>
          <a:xfrm>
            <a:off x="411162" y="2685792"/>
            <a:ext cx="70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165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B3BC77-848C-4D73-85D0-2EC453D3E36D}"/>
              </a:ext>
            </a:extLst>
          </p:cNvPr>
          <p:cNvSpPr txBox="1"/>
          <p:nvPr/>
        </p:nvSpPr>
        <p:spPr>
          <a:xfrm>
            <a:off x="765174" y="5094834"/>
            <a:ext cx="70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274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44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4. PHP</a:t>
            </a:r>
            <a:r>
              <a:rPr lang="ko-KR" altLang="en-US" sz="4000">
                <a:solidFill>
                  <a:schemeClr val="tx1"/>
                </a:solidFill>
              </a:rPr>
              <a:t> 환경설정하기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B02570-933A-4379-AA6E-CD742CDC6FE1}"/>
              </a:ext>
            </a:extLst>
          </p:cNvPr>
          <p:cNvSpPr txBox="1"/>
          <p:nvPr/>
        </p:nvSpPr>
        <p:spPr>
          <a:xfrm>
            <a:off x="929130" y="2663937"/>
            <a:ext cx="89281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 </a:t>
            </a:r>
            <a:r>
              <a:rPr lang="en-US" altLang="ko-KR"/>
              <a:t>cd</a:t>
            </a:r>
            <a:r>
              <a:rPr lang="ko-KR" altLang="en-US"/>
              <a:t>로 </a:t>
            </a:r>
            <a:r>
              <a:rPr lang="en-US" altLang="ko-KR"/>
              <a:t>html </a:t>
            </a:r>
            <a:r>
              <a:rPr lang="ko-KR" altLang="en-US"/>
              <a:t>파일로 이동합니다</a:t>
            </a:r>
            <a:r>
              <a:rPr lang="en-US" altLang="ko-KR"/>
              <a:t>.</a:t>
            </a:r>
          </a:p>
          <a:p>
            <a:r>
              <a:rPr lang="ko-KR" altLang="en-US"/>
              <a:t>이후 </a:t>
            </a:r>
            <a:r>
              <a:rPr lang="en-US" altLang="ko-KR"/>
              <a:t>vi</a:t>
            </a:r>
            <a:r>
              <a:rPr lang="ko-KR" altLang="en-US"/>
              <a:t>로 </a:t>
            </a:r>
            <a:r>
              <a:rPr lang="en-US" altLang="ko-KR"/>
              <a:t>phpinfo.php </a:t>
            </a:r>
            <a:r>
              <a:rPr lang="ko-KR" altLang="en-US"/>
              <a:t>를 작성합니다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Phpinfo</a:t>
            </a:r>
            <a:r>
              <a:rPr lang="ko-KR" altLang="en-US"/>
              <a:t>의 내용은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&lt;?php phpinfo(); ?&gt; </a:t>
            </a:r>
          </a:p>
          <a:p>
            <a:endParaRPr lang="en-US" altLang="ko-KR"/>
          </a:p>
          <a:p>
            <a:r>
              <a:rPr lang="ko-KR" altLang="en-US"/>
              <a:t>이후 </a:t>
            </a:r>
            <a:r>
              <a:rPr lang="en-US" altLang="ko-KR"/>
              <a:t>:wq</a:t>
            </a:r>
            <a:r>
              <a:rPr lang="ko-KR" altLang="en-US"/>
              <a:t> 로 저장합니다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Php</a:t>
            </a:r>
            <a:r>
              <a:rPr lang="ko-KR" altLang="en-US"/>
              <a:t> 환경설정을 위해 아파치를 재시작합니다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Service httpd restart    </a:t>
            </a:r>
          </a:p>
          <a:p>
            <a:endParaRPr lang="en-US" altLang="ko-KR"/>
          </a:p>
          <a:p>
            <a:r>
              <a:rPr lang="ko-KR" altLang="en-US"/>
              <a:t>이후  </a:t>
            </a:r>
            <a:r>
              <a:rPr lang="en-US" altLang="ko-KR"/>
              <a:t>localhost/phpinfo.php  </a:t>
            </a:r>
            <a:r>
              <a:rPr lang="ko-KR" altLang="en-US"/>
              <a:t>로 </a:t>
            </a:r>
            <a:r>
              <a:rPr lang="en-US" altLang="ko-KR"/>
              <a:t>php version </a:t>
            </a:r>
            <a:r>
              <a:rPr lang="ko-KR" altLang="en-US"/>
              <a:t>이 쓰인 페이지가 뜨면 정상적으로 완료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D806B4-E381-4F55-B2CA-2BE04049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9" y="1620711"/>
            <a:ext cx="8271177" cy="72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4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4. MariaDB </a:t>
            </a:r>
            <a:r>
              <a:rPr lang="ko-KR" altLang="en-US" sz="4000">
                <a:solidFill>
                  <a:schemeClr val="tx1"/>
                </a:solidFill>
              </a:rPr>
              <a:t>환경설정하기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B02570-933A-4379-AA6E-CD742CDC6FE1}"/>
              </a:ext>
            </a:extLst>
          </p:cNvPr>
          <p:cNvSpPr txBox="1"/>
          <p:nvPr/>
        </p:nvSpPr>
        <p:spPr>
          <a:xfrm>
            <a:off x="648715" y="847837"/>
            <a:ext cx="892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 </a:t>
            </a:r>
            <a:r>
              <a:rPr lang="en-US" altLang="ko-KR"/>
              <a:t>systemctl start mariadb             - </a:t>
            </a:r>
            <a:r>
              <a:rPr lang="ko-KR" altLang="en-US"/>
              <a:t>환경설정을 위해 마리아</a:t>
            </a:r>
            <a:r>
              <a:rPr lang="en-US" altLang="ko-KR"/>
              <a:t>DB</a:t>
            </a:r>
            <a:r>
              <a:rPr lang="ko-KR" altLang="en-US"/>
              <a:t>를 실행시킵니다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Mysql_secure_installation          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3FE233-5F8D-4596-AA57-07012CE2C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7" y="1742960"/>
            <a:ext cx="6863843" cy="1981200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A6F97716-0EF0-4EAE-AF35-A6C34EBE3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27" y="3725004"/>
            <a:ext cx="6223573" cy="30135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FA1190-4337-40FC-AF34-06B55F0BB822}"/>
              </a:ext>
            </a:extLst>
          </p:cNvPr>
          <p:cNvSpPr txBox="1"/>
          <p:nvPr/>
        </p:nvSpPr>
        <p:spPr>
          <a:xfrm>
            <a:off x="4884230" y="3014921"/>
            <a:ext cx="278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1"/>
                </a:solidFill>
              </a:rPr>
              <a:t>현재 지정된 </a:t>
            </a:r>
            <a:r>
              <a:rPr lang="en-US" altLang="ko-KR">
                <a:solidFill>
                  <a:schemeClr val="accent1"/>
                </a:solidFill>
              </a:rPr>
              <a:t>root </a:t>
            </a:r>
            <a:r>
              <a:rPr lang="ko-KR" altLang="en-US">
                <a:solidFill>
                  <a:schemeClr val="accent1"/>
                </a:solidFill>
              </a:rPr>
              <a:t>비밀번호가 없으니 엔터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528E9-5C9E-4EA5-A0CC-24F8E77FA356}"/>
              </a:ext>
            </a:extLst>
          </p:cNvPr>
          <p:cNvSpPr txBox="1"/>
          <p:nvPr/>
        </p:nvSpPr>
        <p:spPr>
          <a:xfrm>
            <a:off x="2610930" y="4676202"/>
            <a:ext cx="3853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1"/>
                </a:solidFill>
              </a:rPr>
              <a:t>새로운 </a:t>
            </a:r>
            <a:r>
              <a:rPr lang="en-US" altLang="ko-KR">
                <a:solidFill>
                  <a:schemeClr val="accent1"/>
                </a:solidFill>
              </a:rPr>
              <a:t>root </a:t>
            </a:r>
            <a:r>
              <a:rPr lang="ko-KR" altLang="en-US">
                <a:solidFill>
                  <a:schemeClr val="accent1"/>
                </a:solidFill>
              </a:rPr>
              <a:t>비밀번호 설정</a:t>
            </a:r>
            <a:r>
              <a:rPr lang="en-US" altLang="ko-KR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>
                <a:solidFill>
                  <a:schemeClr val="accent1"/>
                </a:solidFill>
              </a:rPr>
              <a:t>입력시 안보이는게 정상</a:t>
            </a:r>
            <a:r>
              <a:rPr lang="en-US" altLang="ko-KR">
                <a:solidFill>
                  <a:schemeClr val="accent1"/>
                </a:solidFill>
              </a:rPr>
              <a:t>. </a:t>
            </a:r>
            <a:r>
              <a:rPr lang="ko-KR" altLang="en-US">
                <a:solidFill>
                  <a:schemeClr val="accent1"/>
                </a:solidFill>
              </a:rPr>
              <a:t>입력 후 엔터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59B150-AFD8-46F4-B8C1-CFFA5CA27826}"/>
              </a:ext>
            </a:extLst>
          </p:cNvPr>
          <p:cNvSpPr txBox="1"/>
          <p:nvPr/>
        </p:nvSpPr>
        <p:spPr>
          <a:xfrm>
            <a:off x="2137941" y="6244300"/>
            <a:ext cx="5949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C000"/>
                </a:solidFill>
              </a:rPr>
              <a:t>이후 디폴트설정이나 보안관련 질문을 하는데 모두 </a:t>
            </a:r>
            <a:r>
              <a:rPr lang="en-US" altLang="ko-KR">
                <a:solidFill>
                  <a:srgbClr val="FFC000"/>
                </a:solidFill>
              </a:rPr>
              <a:t>Y</a:t>
            </a:r>
            <a:endParaRPr lang="ko-KR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489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/>
          </a:bodyPr>
          <a:lstStyle/>
          <a:p>
            <a:r>
              <a:rPr lang="ko-KR" altLang="en-US" sz="4400">
                <a:solidFill>
                  <a:schemeClr val="tx1"/>
                </a:solidFill>
              </a:rPr>
              <a:t>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274AE3-F4D8-48E1-B4D3-CE687FC71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</p:spPr>
        <p:txBody>
          <a:bodyPr>
            <a:normAutofit/>
          </a:bodyPr>
          <a:lstStyle/>
          <a:p>
            <a:r>
              <a:rPr lang="ko-KR" altLang="en-US"/>
              <a:t>다음시간에는 </a:t>
            </a:r>
            <a:r>
              <a:rPr lang="en-US" altLang="ko-KR"/>
              <a:t>php </a:t>
            </a:r>
            <a:r>
              <a:rPr lang="ko-KR" altLang="en-US"/>
              <a:t>코딩을 해봅시다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131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1. Vmware </a:t>
            </a:r>
            <a:r>
              <a:rPr lang="ko-KR" altLang="en-US" sz="4000">
                <a:solidFill>
                  <a:schemeClr val="tx1"/>
                </a:solidFill>
              </a:rPr>
              <a:t>설치시 옵션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D17B429-BAC4-4C2B-A319-8C8B4FD59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79" y="1323975"/>
            <a:ext cx="4724400" cy="371475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F3486CC-6A65-43C3-B770-8FD77F0B1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" y="1295400"/>
            <a:ext cx="46958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7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1. Vmware </a:t>
            </a:r>
            <a:r>
              <a:rPr lang="ko-KR" altLang="en-US" sz="4000">
                <a:solidFill>
                  <a:schemeClr val="tx1"/>
                </a:solidFill>
              </a:rPr>
              <a:t>설치시 옵션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AE43AA94-DB08-4487-ABEF-1AB8F8A95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15" y="1191304"/>
            <a:ext cx="4705350" cy="3686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FCAF11-1382-469E-811C-CB5D806BE2AF}"/>
              </a:ext>
            </a:extLst>
          </p:cNvPr>
          <p:cNvSpPr txBox="1"/>
          <p:nvPr/>
        </p:nvSpPr>
        <p:spPr>
          <a:xfrm>
            <a:off x="596900" y="3225800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4"/>
                </a:solidFill>
              </a:rPr>
              <a:t>키보드 드라이버 사용여부</a:t>
            </a:r>
            <a:r>
              <a:rPr lang="en-US" altLang="ko-KR">
                <a:solidFill>
                  <a:schemeClr val="accent4"/>
                </a:solidFill>
              </a:rPr>
              <a:t>.</a:t>
            </a:r>
          </a:p>
          <a:p>
            <a:r>
              <a:rPr lang="ko-KR" altLang="en-US">
                <a:solidFill>
                  <a:schemeClr val="accent4"/>
                </a:solidFill>
              </a:rPr>
              <a:t>체크해제 해도 됨</a:t>
            </a:r>
            <a:r>
              <a:rPr lang="en-US" altLang="ko-KR">
                <a:solidFill>
                  <a:schemeClr val="accent4"/>
                </a:solidFill>
              </a:rPr>
              <a:t>.</a:t>
            </a:r>
            <a:endParaRPr lang="ko-KR" altLang="en-US">
              <a:solidFill>
                <a:schemeClr val="accent4"/>
              </a:solidFill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7BAC2E43-0B5A-46F2-A4CB-82FF6D3F5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415" y="1162729"/>
            <a:ext cx="4667250" cy="3714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5FDF0-606E-4A3F-97AF-1D91D450F95F}"/>
              </a:ext>
            </a:extLst>
          </p:cNvPr>
          <p:cNvSpPr txBox="1"/>
          <p:nvPr/>
        </p:nvSpPr>
        <p:spPr>
          <a:xfrm>
            <a:off x="5741415" y="5080000"/>
            <a:ext cx="5434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/>
              <a:t>켤때 소프트웨어 버전확인할것인지</a:t>
            </a:r>
            <a:r>
              <a:rPr lang="en-US" altLang="ko-KR"/>
              <a:t>.</a:t>
            </a:r>
          </a:p>
          <a:p>
            <a:pPr marL="342900" indent="-342900">
              <a:buAutoNum type="arabicPeriod"/>
            </a:pPr>
            <a:r>
              <a:rPr lang="ko-KR" altLang="en-US"/>
              <a:t>더 나은 환경개선에 동의할것인지</a:t>
            </a:r>
            <a:r>
              <a:rPr lang="en-US" altLang="ko-KR"/>
              <a:t>.</a:t>
            </a:r>
          </a:p>
          <a:p>
            <a:pPr marL="342900" indent="-342900">
              <a:buAutoNum type="arabicPeriod"/>
            </a:pPr>
            <a:r>
              <a:rPr lang="ko-KR" altLang="en-US"/>
              <a:t>둘 다 체크해제 해도 됨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154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1. Vmware </a:t>
            </a:r>
            <a:r>
              <a:rPr lang="ko-KR" altLang="en-US" sz="4000">
                <a:solidFill>
                  <a:schemeClr val="tx1"/>
                </a:solidFill>
              </a:rPr>
              <a:t>설치시 옵션</a:t>
            </a: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DA9D6E15-B990-4C8E-88EA-58F90100F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1187221"/>
            <a:ext cx="4686300" cy="373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5C457D-302F-48AA-8D88-752EF39DC2F5}"/>
              </a:ext>
            </a:extLst>
          </p:cNvPr>
          <p:cNvSpPr txBox="1"/>
          <p:nvPr/>
        </p:nvSpPr>
        <p:spPr>
          <a:xfrm>
            <a:off x="901700" y="3314700"/>
            <a:ext cx="393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4"/>
                </a:solidFill>
              </a:rPr>
              <a:t>바로가기 옵션 여부</a:t>
            </a:r>
            <a:r>
              <a:rPr lang="en-US" altLang="ko-KR">
                <a:solidFill>
                  <a:schemeClr val="accent4"/>
                </a:solidFill>
              </a:rPr>
              <a:t>.</a:t>
            </a:r>
          </a:p>
          <a:p>
            <a:r>
              <a:rPr lang="ko-KR" altLang="en-US">
                <a:solidFill>
                  <a:schemeClr val="accent4"/>
                </a:solidFill>
              </a:rPr>
              <a:t>알아서 선택</a:t>
            </a:r>
            <a:r>
              <a:rPr lang="en-US" altLang="ko-KR">
                <a:solidFill>
                  <a:schemeClr val="accent4"/>
                </a:solidFill>
              </a:rPr>
              <a:t>. </a:t>
            </a:r>
            <a:endParaRPr lang="ko-KR" alt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555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2. Vmware </a:t>
            </a:r>
            <a:r>
              <a:rPr lang="ko-KR" altLang="en-US" sz="4000">
                <a:solidFill>
                  <a:schemeClr val="tx1"/>
                </a:solidFill>
              </a:rPr>
              <a:t>에서 리눅스 올리기</a:t>
            </a:r>
            <a:r>
              <a:rPr lang="en-US" altLang="ko-KR" sz="4000">
                <a:solidFill>
                  <a:schemeClr val="tx1"/>
                </a:solidFill>
              </a:rPr>
              <a:t>.</a:t>
            </a:r>
            <a:endParaRPr lang="ko-KR" altLang="en-US" sz="4000">
              <a:solidFill>
                <a:schemeClr val="tx1"/>
              </a:solidFill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1F37037-3D2D-4397-93A3-FF3332111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690562"/>
            <a:ext cx="6648450" cy="5857875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C6CFC243-B396-4BD4-9830-1BAD802C9720}"/>
              </a:ext>
            </a:extLst>
          </p:cNvPr>
          <p:cNvSpPr/>
          <p:nvPr/>
        </p:nvSpPr>
        <p:spPr>
          <a:xfrm>
            <a:off x="3416300" y="2006600"/>
            <a:ext cx="3556000" cy="901700"/>
          </a:xfrm>
          <a:prstGeom prst="fram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038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2. Vmware </a:t>
            </a:r>
            <a:r>
              <a:rPr lang="ko-KR" altLang="en-US" sz="4000">
                <a:solidFill>
                  <a:schemeClr val="tx1"/>
                </a:solidFill>
              </a:rPr>
              <a:t>에서 리눅스 올리기</a:t>
            </a:r>
            <a:r>
              <a:rPr lang="en-US" altLang="ko-KR" sz="4000">
                <a:solidFill>
                  <a:schemeClr val="tx1"/>
                </a:solidFill>
              </a:rPr>
              <a:t>.</a:t>
            </a:r>
            <a:endParaRPr lang="ko-KR" altLang="en-US" sz="4000">
              <a:solidFill>
                <a:schemeClr val="tx1"/>
              </a:solidFill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F832B88-13B5-41DF-B7EC-07D3E1927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" y="812800"/>
            <a:ext cx="4976813" cy="5104424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C6CFC243-B396-4BD4-9830-1BAD802C9720}"/>
              </a:ext>
            </a:extLst>
          </p:cNvPr>
          <p:cNvSpPr/>
          <p:nvPr/>
        </p:nvSpPr>
        <p:spPr>
          <a:xfrm>
            <a:off x="458786" y="3238500"/>
            <a:ext cx="4976813" cy="831362"/>
          </a:xfrm>
          <a:prstGeom prst="frame">
            <a:avLst>
              <a:gd name="adj1" fmla="val 944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A5FE62D-A8DB-4593-93B1-D3F56C921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387" y="812800"/>
            <a:ext cx="5065713" cy="5101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6F72ED-3924-4571-B98F-7CD5B68FFBC5}"/>
              </a:ext>
            </a:extLst>
          </p:cNvPr>
          <p:cNvSpPr txBox="1"/>
          <p:nvPr/>
        </p:nvSpPr>
        <p:spPr>
          <a:xfrm>
            <a:off x="596677" y="2942595"/>
            <a:ext cx="470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2"/>
                </a:solidFill>
              </a:rPr>
              <a:t>다운받은 </a:t>
            </a:r>
            <a:r>
              <a:rPr lang="en-US" altLang="ko-KR">
                <a:solidFill>
                  <a:schemeClr val="accent2"/>
                </a:solidFill>
              </a:rPr>
              <a:t>ISO </a:t>
            </a:r>
            <a:r>
              <a:rPr lang="ko-KR" altLang="en-US">
                <a:solidFill>
                  <a:schemeClr val="accent2"/>
                </a:solidFill>
              </a:rPr>
              <a:t>위치 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AE4DBC41-033D-4A60-97D1-9D9AB876ADFC}"/>
              </a:ext>
            </a:extLst>
          </p:cNvPr>
          <p:cNvSpPr/>
          <p:nvPr/>
        </p:nvSpPr>
        <p:spPr>
          <a:xfrm>
            <a:off x="5767386" y="2407138"/>
            <a:ext cx="4976813" cy="831362"/>
          </a:xfrm>
          <a:prstGeom prst="frame">
            <a:avLst>
              <a:gd name="adj1" fmla="val 944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9CFE6-130E-4040-BA01-3E12DA7BA8AC}"/>
              </a:ext>
            </a:extLst>
          </p:cNvPr>
          <p:cNvSpPr txBox="1"/>
          <p:nvPr/>
        </p:nvSpPr>
        <p:spPr>
          <a:xfrm>
            <a:off x="5949728" y="3434835"/>
            <a:ext cx="470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2"/>
                </a:solidFill>
              </a:rPr>
              <a:t>가상머신으로 돌릴 </a:t>
            </a:r>
            <a:r>
              <a:rPr lang="en-US" altLang="ko-KR">
                <a:solidFill>
                  <a:schemeClr val="accent2"/>
                </a:solidFill>
              </a:rPr>
              <a:t>OS</a:t>
            </a:r>
            <a:r>
              <a:rPr lang="ko-KR" altLang="en-US">
                <a:solidFill>
                  <a:schemeClr val="accent2"/>
                </a:solidFill>
              </a:rPr>
              <a:t>가 사용할 디스크공간</a:t>
            </a:r>
          </a:p>
        </p:txBody>
      </p:sp>
    </p:spTree>
    <p:extLst>
      <p:ext uri="{BB962C8B-B14F-4D97-AF65-F5344CB8AC3E}">
        <p14:creationId xmlns:p14="http://schemas.microsoft.com/office/powerpoint/2010/main" val="4264394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다채로운, 테이블, 종이, 열기이(가) 표시된 사진&#10;&#10;자동 생성된 설명">
            <a:extLst>
              <a:ext uri="{FF2B5EF4-FFF2-40B4-BE49-F238E27FC236}">
                <a16:creationId xmlns:a16="http://schemas.microsoft.com/office/drawing/2014/main" id="{472AEFBE-EE65-4B03-AA87-D39FF213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F7CCC8-226A-475A-9535-E633B0416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225530" cy="590321"/>
          </a:xfrm>
        </p:spPr>
        <p:txBody>
          <a:bodyPr>
            <a:noAutofit/>
          </a:bodyPr>
          <a:lstStyle/>
          <a:p>
            <a:r>
              <a:rPr lang="en-US" altLang="ko-KR" sz="4000">
                <a:solidFill>
                  <a:schemeClr val="tx1"/>
                </a:solidFill>
              </a:rPr>
              <a:t>2. Vmware </a:t>
            </a:r>
            <a:r>
              <a:rPr lang="ko-KR" altLang="en-US" sz="4000">
                <a:solidFill>
                  <a:schemeClr val="tx1"/>
                </a:solidFill>
              </a:rPr>
              <a:t>에서 리눅스 올리기</a:t>
            </a:r>
            <a:r>
              <a:rPr lang="en-US" altLang="ko-KR" sz="4000">
                <a:solidFill>
                  <a:schemeClr val="tx1"/>
                </a:solidFill>
              </a:rPr>
              <a:t>.</a:t>
            </a:r>
            <a:endParaRPr lang="ko-KR" altLang="en-US" sz="4000">
              <a:solidFill>
                <a:schemeClr val="tx1"/>
              </a:solidFill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299E996-974A-45E5-8363-9F73352F1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94" y="1023183"/>
            <a:ext cx="4976813" cy="4906881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144EEFE-9E37-4FB7-8DAB-180122B8A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81" y="689955"/>
            <a:ext cx="5037959" cy="509709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C6CFC243-B396-4BD4-9830-1BAD802C9720}"/>
              </a:ext>
            </a:extLst>
          </p:cNvPr>
          <p:cNvSpPr/>
          <p:nvPr/>
        </p:nvSpPr>
        <p:spPr>
          <a:xfrm>
            <a:off x="295424" y="3476623"/>
            <a:ext cx="5159796" cy="987915"/>
          </a:xfrm>
          <a:prstGeom prst="frame">
            <a:avLst>
              <a:gd name="adj1" fmla="val 944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F72ED-3924-4571-B98F-7CD5B68FFBC5}"/>
              </a:ext>
            </a:extLst>
          </p:cNvPr>
          <p:cNvSpPr txBox="1"/>
          <p:nvPr/>
        </p:nvSpPr>
        <p:spPr>
          <a:xfrm>
            <a:off x="411735" y="4643303"/>
            <a:ext cx="4701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2"/>
                </a:solidFill>
              </a:rPr>
              <a:t>디스크사용시  한곳에 저장할지</a:t>
            </a:r>
            <a:endParaRPr lang="en-US" altLang="ko-KR">
              <a:solidFill>
                <a:schemeClr val="accent2"/>
              </a:solidFill>
            </a:endParaRPr>
          </a:p>
          <a:p>
            <a:r>
              <a:rPr lang="ko-KR" altLang="en-US">
                <a:solidFill>
                  <a:schemeClr val="accent2"/>
                </a:solidFill>
              </a:rPr>
              <a:t>아니면 여러 개로 나누어 저장할지</a:t>
            </a:r>
            <a:r>
              <a:rPr lang="en-US" altLang="ko-KR">
                <a:solidFill>
                  <a:schemeClr val="accent2"/>
                </a:solidFill>
              </a:rPr>
              <a:t>.</a:t>
            </a:r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9CFE6-130E-4040-BA01-3E12DA7BA8AC}"/>
              </a:ext>
            </a:extLst>
          </p:cNvPr>
          <p:cNvSpPr txBox="1"/>
          <p:nvPr/>
        </p:nvSpPr>
        <p:spPr>
          <a:xfrm>
            <a:off x="5787045" y="4827969"/>
            <a:ext cx="4701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2"/>
                </a:solidFill>
              </a:rPr>
              <a:t>설치 환경 확인하고 </a:t>
            </a:r>
            <a:r>
              <a:rPr lang="en-US" altLang="ko-KR">
                <a:solidFill>
                  <a:schemeClr val="accent2"/>
                </a:solidFill>
              </a:rPr>
              <a:t>Finish.</a:t>
            </a:r>
          </a:p>
          <a:p>
            <a:r>
              <a:rPr lang="en-US" altLang="ko-KR">
                <a:solidFill>
                  <a:schemeClr val="accent2"/>
                </a:solidFill>
              </a:rPr>
              <a:t>Memory</a:t>
            </a:r>
            <a:r>
              <a:rPr lang="ko-KR" altLang="en-US">
                <a:solidFill>
                  <a:schemeClr val="accent2"/>
                </a:solidFill>
              </a:rPr>
              <a:t>는 더 주어도 된다</a:t>
            </a:r>
            <a:r>
              <a:rPr lang="en-US" altLang="ko-KR">
                <a:solidFill>
                  <a:schemeClr val="accent2"/>
                </a:solidFill>
              </a:rPr>
              <a:t>. </a:t>
            </a:r>
            <a:r>
              <a:rPr lang="ko-KR" altLang="en-US">
                <a:solidFill>
                  <a:schemeClr val="accent2"/>
                </a:solidFill>
              </a:rPr>
              <a:t> 본인 램의 </a:t>
            </a:r>
            <a:endParaRPr lang="en-US" altLang="ko-KR">
              <a:solidFill>
                <a:schemeClr val="accent2"/>
              </a:solidFill>
            </a:endParaRPr>
          </a:p>
          <a:p>
            <a:r>
              <a:rPr lang="ko-KR" altLang="en-US">
                <a:solidFill>
                  <a:schemeClr val="accent2"/>
                </a:solidFill>
              </a:rPr>
              <a:t>절반 이하까지만 줄것</a:t>
            </a:r>
            <a:r>
              <a:rPr lang="en-US" altLang="ko-KR">
                <a:solidFill>
                  <a:schemeClr val="accent2"/>
                </a:solidFill>
              </a:rPr>
              <a:t>.</a:t>
            </a:r>
            <a:endParaRPr lang="ko-KR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308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nalogousFromRegularSeedRightStep">
      <a:dk1>
        <a:srgbClr val="000000"/>
      </a:dk1>
      <a:lt1>
        <a:srgbClr val="FFFFFF"/>
      </a:lt1>
      <a:dk2>
        <a:srgbClr val="242841"/>
      </a:dk2>
      <a:lt2>
        <a:srgbClr val="E8E4E2"/>
      </a:lt2>
      <a:accent1>
        <a:srgbClr val="29A4E7"/>
      </a:accent1>
      <a:accent2>
        <a:srgbClr val="1E48D6"/>
      </a:accent2>
      <a:accent3>
        <a:srgbClr val="5230E8"/>
      </a:accent3>
      <a:accent4>
        <a:srgbClr val="8917D5"/>
      </a:accent4>
      <a:accent5>
        <a:srgbClr val="E729E3"/>
      </a:accent5>
      <a:accent6>
        <a:srgbClr val="D51782"/>
      </a:accent6>
      <a:hlink>
        <a:srgbClr val="BF6C3F"/>
      </a:hlink>
      <a:folHlink>
        <a:srgbClr val="7F7F7F"/>
      </a:folHlink>
    </a:clrScheme>
    <a:fontScheme name="사용자 지정 3">
      <a:majorFont>
        <a:latin typeface="Arial"/>
        <a:ea typeface="메이플스토리"/>
        <a:cs typeface=""/>
      </a:majorFont>
      <a:minorFont>
        <a:latin typeface="Arial"/>
        <a:ea typeface="메이플스토리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1035</Words>
  <Application>Microsoft Office PowerPoint</Application>
  <PresentationFormat>와이드스크린</PresentationFormat>
  <Paragraphs>202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Arial</vt:lpstr>
      <vt:lpstr>Wingdings 2</vt:lpstr>
      <vt:lpstr>Gill Sans MT</vt:lpstr>
      <vt:lpstr>DividendVTI</vt:lpstr>
      <vt:lpstr>Linunx CentOs 7  ApM 설치하기</vt:lpstr>
      <vt:lpstr>1. 준비물 준비하기</vt:lpstr>
      <vt:lpstr>1. 준비물 준비하기</vt:lpstr>
      <vt:lpstr>1. Vmware 설치시 옵션</vt:lpstr>
      <vt:lpstr>1. Vmware 설치시 옵션</vt:lpstr>
      <vt:lpstr>1. Vmware 설치시 옵션</vt:lpstr>
      <vt:lpstr>2. Vmware 에서 리눅스 올리기.</vt:lpstr>
      <vt:lpstr>2. Vmware 에서 리눅스 올리기.</vt:lpstr>
      <vt:lpstr>2. Vmware 에서 리눅스 올리기.</vt:lpstr>
      <vt:lpstr>2. Vmware 에서 리눅스 올리기.</vt:lpstr>
      <vt:lpstr>2. Vmware 에서 리눅스 올리기.</vt:lpstr>
      <vt:lpstr>2. Vmware 에서 리눅스 올리기.</vt:lpstr>
      <vt:lpstr>2. Vmware 에서 리눅스 올리기.</vt:lpstr>
      <vt:lpstr>2. Vmware 에서 리눅스 올리기.</vt:lpstr>
      <vt:lpstr>2. Vmware 에서 리눅스 올리기.</vt:lpstr>
      <vt:lpstr>2. Vmware 에서 리눅스 올리기.</vt:lpstr>
      <vt:lpstr>2. Vmware 에서 리눅스 올리기.</vt:lpstr>
      <vt:lpstr>2. Vmware 에서 리눅스 올리기.</vt:lpstr>
      <vt:lpstr>3. 오류가 나요!</vt:lpstr>
      <vt:lpstr>3-1 가상화 오류!</vt:lpstr>
      <vt:lpstr>3-2 접근거부 오류!</vt:lpstr>
      <vt:lpstr>3-1 가상화 오류!</vt:lpstr>
      <vt:lpstr> ApM 설치하기</vt:lpstr>
      <vt:lpstr>4. APM 설치하기</vt:lpstr>
      <vt:lpstr>4. APM 설치하기</vt:lpstr>
      <vt:lpstr>4. APM 설치하기</vt:lpstr>
      <vt:lpstr>4. APM 설치하기</vt:lpstr>
      <vt:lpstr>4. APM 설치하기</vt:lpstr>
      <vt:lpstr>4. APM 설치하기</vt:lpstr>
      <vt:lpstr>4. APM 설치하기</vt:lpstr>
      <vt:lpstr>4. apache 환경설정하기</vt:lpstr>
      <vt:lpstr>4. Apache 환경설정하기</vt:lpstr>
      <vt:lpstr>4. PHP 환경설정하기</vt:lpstr>
      <vt:lpstr>4. PHP 환경설정하기</vt:lpstr>
      <vt:lpstr>4. MariaDB 환경설정하기</vt:lpstr>
      <vt:lpstr>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Linunx CentOs 7  ApM 설치하기</dc:title>
  <dc:creator>homeoffice</dc:creator>
  <cp:lastModifiedBy>homeoffice</cp:lastModifiedBy>
  <cp:revision>4</cp:revision>
  <dcterms:created xsi:type="dcterms:W3CDTF">2020-02-11T17:04:02Z</dcterms:created>
  <dcterms:modified xsi:type="dcterms:W3CDTF">2020-02-12T14:04:51Z</dcterms:modified>
</cp:coreProperties>
</file>